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5" r:id="rId2"/>
  </p:sldMasterIdLst>
  <p:notesMasterIdLst>
    <p:notesMasterId r:id="rId32"/>
  </p:notesMasterIdLst>
  <p:sldIdLst>
    <p:sldId id="349" r:id="rId3"/>
    <p:sldId id="256" r:id="rId4"/>
    <p:sldId id="315" r:id="rId5"/>
    <p:sldId id="325" r:id="rId6"/>
    <p:sldId id="348" r:id="rId7"/>
    <p:sldId id="257" r:id="rId8"/>
    <p:sldId id="301" r:id="rId9"/>
    <p:sldId id="306" r:id="rId10"/>
    <p:sldId id="307" r:id="rId11"/>
    <p:sldId id="303" r:id="rId12"/>
    <p:sldId id="304" r:id="rId13"/>
    <p:sldId id="305" r:id="rId14"/>
    <p:sldId id="330" r:id="rId15"/>
    <p:sldId id="302" r:id="rId16"/>
    <p:sldId id="329" r:id="rId17"/>
    <p:sldId id="316" r:id="rId18"/>
    <p:sldId id="317" r:id="rId19"/>
    <p:sldId id="320" r:id="rId20"/>
    <p:sldId id="321" r:id="rId21"/>
    <p:sldId id="331" r:id="rId22"/>
    <p:sldId id="259" r:id="rId23"/>
    <p:sldId id="311" r:id="rId24"/>
    <p:sldId id="322" r:id="rId25"/>
    <p:sldId id="323" r:id="rId26"/>
    <p:sldId id="324" r:id="rId27"/>
    <p:sldId id="332" r:id="rId28"/>
    <p:sldId id="334" r:id="rId29"/>
    <p:sldId id="260" r:id="rId30"/>
    <p:sldId id="262" r:id="rId31"/>
  </p:sldIdLst>
  <p:sldSz cx="12192000" cy="6858000"/>
  <p:notesSz cx="7102475" cy="9388475"/>
  <p:embeddedFontLst>
    <p:embeddedFont>
      <p:font typeface="Consolas" panose="020B0609020204030204" pitchFamily="49"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20">
          <p15:clr>
            <a:srgbClr val="A4A3A4"/>
          </p15:clr>
        </p15:guide>
        <p15:guide id="2" pos="3840">
          <p15:clr>
            <a:srgbClr val="A4A3A4"/>
          </p15:clr>
        </p15:guide>
        <p15:guide id="3" pos="168">
          <p15:clr>
            <a:srgbClr val="A4A3A4"/>
          </p15:clr>
        </p15:guide>
        <p15:guide id="4" pos="7488">
          <p15:clr>
            <a:srgbClr val="A4A3A4"/>
          </p15:clr>
        </p15:guide>
        <p15:guide id="5" pos="7224">
          <p15:clr>
            <a:srgbClr val="A4A3A4"/>
          </p15:clr>
        </p15:guide>
        <p15:guide id="6" pos="792">
          <p15:clr>
            <a:srgbClr val="A4A3A4"/>
          </p15:clr>
        </p15:guide>
        <p15:guide id="7" pos="312">
          <p15:clr>
            <a:srgbClr val="A4A3A4"/>
          </p15:clr>
        </p15:guide>
        <p15:guide id="8" pos="7368">
          <p15:clr>
            <a:srgbClr val="A4A3A4"/>
          </p15:clr>
        </p15:guide>
        <p15:guide id="9" orient="horz" pos="248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jrgt+wZZRwQK1/H3Nr/K2+AlRF0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31" autoAdjust="0"/>
  </p:normalViewPr>
  <p:slideViewPr>
    <p:cSldViewPr snapToGrid="0">
      <p:cViewPr varScale="1">
        <p:scale>
          <a:sx n="48" d="100"/>
          <a:sy n="48" d="100"/>
        </p:scale>
        <p:origin x="1340" y="44"/>
      </p:cViewPr>
      <p:guideLst>
        <p:guide orient="horz" pos="2520"/>
        <p:guide pos="3840"/>
        <p:guide pos="168"/>
        <p:guide pos="7488"/>
        <p:guide pos="7224"/>
        <p:guide pos="792"/>
        <p:guide pos="312"/>
        <p:guide pos="7368"/>
        <p:guide orient="horz" pos="248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2.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69"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6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39" cy="471054"/>
          </a:xfrm>
          <a:prstGeom prst="rect">
            <a:avLst/>
          </a:prstGeom>
          <a:noFill/>
          <a:ln>
            <a:noFill/>
          </a:ln>
        </p:spPr>
        <p:txBody>
          <a:bodyPr spcFirstLastPara="1" wrap="square" lIns="94200" tIns="47075" rIns="94200" bIns="47075"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092" y="0"/>
            <a:ext cx="3077739" cy="471054"/>
          </a:xfrm>
          <a:prstGeom prst="rect">
            <a:avLst/>
          </a:prstGeom>
          <a:noFill/>
          <a:ln>
            <a:noFill/>
          </a:ln>
        </p:spPr>
        <p:txBody>
          <a:bodyPr spcFirstLastPara="1" wrap="square" lIns="94200" tIns="47075" rIns="94200" bIns="47075" anchor="t"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17422"/>
            <a:ext cx="3606943" cy="471053"/>
          </a:xfrm>
          <a:prstGeom prst="rect">
            <a:avLst/>
          </a:prstGeom>
          <a:noFill/>
          <a:ln>
            <a:noFill/>
          </a:ln>
        </p:spPr>
        <p:txBody>
          <a:bodyPr spcFirstLastPara="1" wrap="square" lIns="94200" tIns="47075" rIns="94200" bIns="47075" anchor="b"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392227" y="8917422"/>
            <a:ext cx="708604" cy="471053"/>
          </a:xfrm>
          <a:prstGeom prst="rect">
            <a:avLst/>
          </a:prstGeom>
          <a:noFill/>
          <a:ln>
            <a:noFill/>
          </a:ln>
        </p:spPr>
        <p:txBody>
          <a:bodyPr spcFirstLastPara="1" wrap="square" lIns="94200" tIns="47075" rIns="94200" bIns="47075"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notes"/>
          <p:cNvSpPr txBox="1">
            <a:spLocks noGrp="1"/>
          </p:cNvSpPr>
          <p:nvPr>
            <p:ph type="body" idx="1"/>
          </p:nvPr>
        </p:nvSpPr>
        <p:spPr>
          <a:xfrm>
            <a:off x="710248" y="4518204"/>
            <a:ext cx="5681980" cy="3696712"/>
          </a:xfrm>
          <a:prstGeom prst="rect">
            <a:avLst/>
          </a:prstGeom>
        </p:spPr>
        <p:txBody>
          <a:bodyPr spcFirstLastPara="1" wrap="square" lIns="94200" tIns="47075" rIns="94200" bIns="47075" anchor="t" anchorCtr="0">
            <a:noAutofit/>
          </a:bodyPr>
          <a:lstStyle/>
          <a:p>
            <a:pPr marL="0" lvl="0" indent="0" algn="l" rtl="0">
              <a:spcBef>
                <a:spcPts val="0"/>
              </a:spcBef>
              <a:spcAft>
                <a:spcPts val="0"/>
              </a:spcAft>
              <a:buNone/>
            </a:pPr>
            <a:r>
              <a:rPr lang="en-US" dirty="0"/>
              <a:t>3 steps, doesn't mean they will be fast and easy steps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Also, while it's true that many of our users do switch from relational,</a:t>
            </a:r>
          </a:p>
          <a:p>
            <a:pPr marL="0" lvl="0" indent="0" algn="l" rtl="0">
              <a:spcBef>
                <a:spcPts val="0"/>
              </a:spcBef>
              <a:spcAft>
                <a:spcPts val="0"/>
              </a:spcAft>
              <a:buNone/>
            </a:pPr>
            <a:r>
              <a:rPr lang="en-US" dirty="0"/>
              <a:t>Keep in mind that using NoSQL for a greenfield, when you're used to relational</a:t>
            </a:r>
          </a:p>
          <a:p>
            <a:pPr marL="0" lvl="0" indent="0" algn="l" rtl="0">
              <a:spcBef>
                <a:spcPts val="0"/>
              </a:spcBef>
              <a:spcAft>
                <a:spcPts val="0"/>
              </a:spcAft>
              <a:buNone/>
            </a:pPr>
            <a:r>
              <a:rPr lang="en-US" dirty="0"/>
              <a:t>Requires a shift in thinking, and I hope to address that today too</a:t>
            </a:r>
            <a:endParaRPr dirty="0"/>
          </a:p>
        </p:txBody>
      </p:sp>
      <p:sp>
        <p:nvSpPr>
          <p:cNvPr id="483" name="Google Shape;483;p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working on a </a:t>
            </a:r>
            <a:r>
              <a:rPr lang="en-US" dirty="0" err="1"/>
              <a:t>SqlServerToCouchbase</a:t>
            </a:r>
            <a:r>
              <a:rPr lang="en-US" dirty="0"/>
              <a:t> Library, a .NET library to help developers move from SQL Server to Couchbase, specifically</a:t>
            </a:r>
          </a:p>
          <a:p>
            <a:endParaRPr lang="en-US" dirty="0"/>
          </a:p>
          <a:p>
            <a:r>
              <a:rPr lang="en-US" dirty="0"/>
              <a:t>Even if you don't use .NET or SQL Server, the same principles still apply to any relational database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11</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441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other tools that take a similar approaches.</a:t>
            </a:r>
          </a:p>
          <a:p>
            <a:r>
              <a:rPr lang="en-US" dirty="0"/>
              <a:t>Anywhere from a full commercially supported tool, to an open source project, to a DIY set of scripts</a:t>
            </a:r>
          </a:p>
          <a:p>
            <a:endParaRPr lang="en-US" dirty="0"/>
          </a:p>
          <a:p>
            <a:r>
              <a:rPr lang="en-US" dirty="0"/>
              <a:t>My project is most similar to </a:t>
            </a:r>
            <a:r>
              <a:rPr lang="en-US" dirty="0" err="1"/>
              <a:t>Couchgres</a:t>
            </a:r>
            <a:r>
              <a:rPr lang="en-US" dirty="0"/>
              <a:t>, and we've even collaborated a bit </a:t>
            </a:r>
            <a:r>
              <a:rPr lang="en-US" dirty="0">
                <a:sym typeface="Wingdings" panose="05000000000000000000" pitchFamily="2" charset="2"/>
              </a:rPr>
              <a:t></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12</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1150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SQL Server, </a:t>
            </a:r>
            <a:r>
              <a:rPr lang="en-US" dirty="0" err="1"/>
              <a:t>AdventureWorks</a:t>
            </a:r>
            <a:endParaRPr lang="en-US" dirty="0"/>
          </a:p>
          <a:p>
            <a:r>
              <a:rPr lang="en-US" dirty="0"/>
              <a:t>Go over database/schema/table</a:t>
            </a:r>
          </a:p>
          <a:p>
            <a:r>
              <a:rPr lang="en-US" dirty="0"/>
              <a:t>Show SQL query on Address table</a:t>
            </a:r>
          </a:p>
          <a:p>
            <a:r>
              <a:rPr lang="en-US" dirty="0"/>
              <a:t>Show </a:t>
            </a:r>
            <a:r>
              <a:rPr lang="en-US" dirty="0" err="1"/>
              <a:t>SQLServerToCouchbase</a:t>
            </a:r>
            <a:r>
              <a:rPr lang="en-US" dirty="0"/>
              <a:t> utility (</a:t>
            </a:r>
            <a:r>
              <a:rPr lang="en-US" dirty="0" err="1"/>
              <a:t>appsettings.json</a:t>
            </a:r>
            <a:r>
              <a:rPr lang="en-US" dirty="0"/>
              <a:t>)</a:t>
            </a:r>
          </a:p>
          <a:p>
            <a:r>
              <a:rPr lang="en-US" dirty="0"/>
              <a:t>Do it in Capella ahead of time</a:t>
            </a:r>
          </a:p>
          <a:p>
            <a:r>
              <a:rPr lang="en-US" dirty="0"/>
              <a:t>Go to bucket, show scopes, show collections</a:t>
            </a:r>
          </a:p>
          <a:p>
            <a:r>
              <a:rPr lang="en-US" dirty="0"/>
              <a:t>Go into address</a:t>
            </a:r>
          </a:p>
          <a:p>
            <a:r>
              <a:rPr lang="en-US" dirty="0"/>
              <a:t>Show a document in address</a:t>
            </a:r>
          </a:p>
          <a:p>
            <a:r>
              <a:rPr lang="en-US" dirty="0"/>
              <a:t>No modeling changes, just a "lift and shift"</a:t>
            </a:r>
          </a:p>
          <a:p>
            <a:r>
              <a:rPr lang="en-US" dirty="0"/>
              <a:t>Run a SQL query:</a:t>
            </a:r>
          </a:p>
          <a:p>
            <a:r>
              <a:rPr lang="en-US" dirty="0"/>
              <a:t>  SELECT *</a:t>
            </a:r>
          </a:p>
          <a:p>
            <a:r>
              <a:rPr lang="en-US" dirty="0"/>
              <a:t>  FROM AdventureWorks2016.Person.Address a</a:t>
            </a:r>
          </a:p>
          <a:p>
            <a:r>
              <a:rPr lang="en-US" dirty="0"/>
              <a:t>  WHERE </a:t>
            </a:r>
            <a:r>
              <a:rPr lang="en-US" dirty="0" err="1"/>
              <a:t>a.AddressID</a:t>
            </a:r>
            <a:r>
              <a:rPr lang="en-US" dirty="0"/>
              <a:t> IS NOT MISSING</a:t>
            </a:r>
          </a:p>
          <a:p>
            <a:r>
              <a:rPr lang="en-US" dirty="0"/>
              <a:t>  LIMIT 10;</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13</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66098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r>
              <a:rPr lang="en-US" dirty="0"/>
              <a:t>And speaking of SQL and N1QL queries, let's move to step 2</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Moving the database over is an important step, but there's also the application code</a:t>
            </a:r>
          </a:p>
          <a:p>
            <a:pPr marL="0" lvl="0" indent="0" algn="l" rtl="0">
              <a:lnSpc>
                <a:spcPct val="100000"/>
              </a:lnSpc>
              <a:spcBef>
                <a:spcPts val="0"/>
              </a:spcBef>
              <a:spcAft>
                <a:spcPts val="0"/>
              </a:spcAft>
              <a:buSzPts val="1400"/>
              <a:buNone/>
            </a:pPr>
            <a:r>
              <a:rPr lang="en-US" dirty="0"/>
              <a:t>That connects, reads, and writes from the database.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If you're spinning off a new service, no problem, you don't necessarily have an application to shift</a:t>
            </a:r>
          </a:p>
          <a:p>
            <a:pPr marL="0" lvl="0" indent="0" algn="l" rtl="0">
              <a:lnSpc>
                <a:spcPct val="100000"/>
              </a:lnSpc>
              <a:spcBef>
                <a:spcPts val="0"/>
              </a:spcBef>
              <a:spcAft>
                <a:spcPts val="0"/>
              </a:spcAft>
              <a:buSzPts val="1400"/>
              <a:buNone/>
            </a:pPr>
            <a:r>
              <a:rPr lang="en-US" dirty="0"/>
              <a:t>But if you're spinning off part or all of an application, you'll need to make changes to the parts that used the relational database</a:t>
            </a:r>
          </a:p>
          <a:p>
            <a:pPr marL="0" lvl="0" indent="0" algn="l" rtl="0">
              <a:lnSpc>
                <a:spcPct val="100000"/>
              </a:lnSpc>
              <a:spcBef>
                <a:spcPts val="0"/>
              </a:spcBef>
              <a:spcAft>
                <a:spcPts val="0"/>
              </a:spcAft>
              <a:buSzPts val="1400"/>
              <a:buNone/>
            </a:pPr>
            <a:r>
              <a:rPr lang="en-US" dirty="0"/>
              <a:t>(And by the way, this is the hardest, most time-consuming, but arguably the most fun part)</a:t>
            </a:r>
          </a:p>
          <a:p>
            <a:pPr marL="0" lvl="0" indent="0" algn="l" rtl="0">
              <a:lnSpc>
                <a:spcPct val="100000"/>
              </a:lnSpc>
              <a:spcBef>
                <a:spcPts val="0"/>
              </a:spcBef>
              <a:spcAft>
                <a:spcPts val="0"/>
              </a:spcAft>
              <a:buSzPts val="1400"/>
              <a:buNone/>
            </a:pPr>
            <a:r>
              <a:rPr lang="en-US" dirty="0"/>
              <a:t>So I just want to reiterate, make sure you have good reasons before you do this.</a:t>
            </a:r>
          </a:p>
        </p:txBody>
      </p:sp>
      <p:sp>
        <p:nvSpPr>
          <p:cNvPr id="514" name="Google Shape;514;p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5041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SDK – whatever language your software is written with uses an SDK to connect to a database.</a:t>
            </a:r>
          </a:p>
          <a:p>
            <a:r>
              <a:rPr lang="en-US" dirty="0"/>
              <a:t>Couchbase has officially supported SDKs for 10 languages, including Java, Node, Ruby, .NET, C, and so on</a:t>
            </a:r>
          </a:p>
          <a:p>
            <a:endParaRPr lang="en-US" dirty="0"/>
          </a:p>
          <a:p>
            <a:r>
              <a:rPr lang="en-US" dirty="0"/>
              <a:t>SQL – if you're refactoring an existing application, much of it that interacts with the database may consist of SQL queries that your team has written over the years. Do we have to rewrite all of that? The answer from many of our competitors is "yes", our answer is "you can use and maybe reuse existing SQL"</a:t>
            </a:r>
          </a:p>
          <a:p>
            <a:endParaRPr lang="en-US" dirty="0"/>
          </a:p>
          <a:p>
            <a:r>
              <a:rPr lang="en-US" dirty="0"/>
              <a:t>ACID – for a long time, this has been an Achilles heel of distributed databases, no ACID transaction support. But Couchbase now has it.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15</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2827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33: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r>
              <a:rPr lang="en-US" dirty="0"/>
              <a:t>If you're moving an app to a modern database, it's a lot of work</a:t>
            </a:r>
          </a:p>
          <a:p>
            <a:pPr marL="0" lvl="0" indent="0" algn="l" rtl="0">
              <a:lnSpc>
                <a:spcPct val="100000"/>
              </a:lnSpc>
              <a:spcBef>
                <a:spcPts val="0"/>
              </a:spcBef>
              <a:spcAft>
                <a:spcPts val="0"/>
              </a:spcAft>
              <a:buSzPts val="1400"/>
              <a:buNone/>
            </a:pPr>
            <a:r>
              <a:rPr lang="en-US" dirty="0"/>
              <a:t>So let's look for reuse wherever we can.</a:t>
            </a:r>
          </a:p>
          <a:p>
            <a:pPr marL="0" lvl="0" indent="0" algn="l" rtl="0">
              <a:lnSpc>
                <a:spcPct val="100000"/>
              </a:lnSpc>
              <a:spcBef>
                <a:spcPts val="0"/>
              </a:spcBef>
              <a:spcAft>
                <a:spcPts val="0"/>
              </a:spcAft>
              <a:buSzPts val="1400"/>
              <a:buNone/>
            </a:pPr>
            <a:r>
              <a:rPr lang="en-US" dirty="0"/>
              <a:t>If it's a Java app using the Spring framework, look for a Spring connector, for instance.</a:t>
            </a:r>
          </a:p>
          <a:p>
            <a:pPr marL="0" lvl="0" indent="0" algn="l" rtl="0">
              <a:lnSpc>
                <a:spcPct val="100000"/>
              </a:lnSpc>
              <a:spcBef>
                <a:spcPts val="0"/>
              </a:spcBef>
              <a:spcAft>
                <a:spcPts val="0"/>
              </a:spcAft>
              <a:buSzPts val="1400"/>
              <a:buNone/>
            </a:pPr>
            <a:r>
              <a:rPr lang="en-US" dirty="0"/>
              <a:t>But let's say we have a bunch of SQL queries, what do we do?</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thing that sets Couchbase apart from other document databases</a:t>
            </a:r>
          </a:p>
          <a:p>
            <a:pPr marL="0" lvl="0" indent="0" algn="l" rtl="0">
              <a:lnSpc>
                <a:spcPct val="100000"/>
              </a:lnSpc>
              <a:spcBef>
                <a:spcPts val="0"/>
              </a:spcBef>
              <a:spcAft>
                <a:spcPts val="0"/>
              </a:spcAft>
              <a:buSzPts val="1400"/>
              <a:buNone/>
            </a:pPr>
            <a:r>
              <a:rPr lang="en-US" dirty="0"/>
              <a:t>Is that Couchbase has supported SQL for many years</a:t>
            </a:r>
          </a:p>
          <a:p>
            <a:pPr marL="0" lvl="0" indent="0" algn="l" rtl="0">
              <a:lnSpc>
                <a:spcPct val="100000"/>
              </a:lnSpc>
              <a:spcBef>
                <a:spcPts val="0"/>
              </a:spcBef>
              <a:spcAft>
                <a:spcPts val="0"/>
              </a:spcAft>
              <a:buSzPts val="1400"/>
              <a:buNone/>
            </a:pPr>
            <a:r>
              <a:rPr lang="en-US" dirty="0"/>
              <a:t>So, if you are already using SQL queries in your applications, this won't change much</a:t>
            </a:r>
          </a:p>
          <a:p>
            <a:pPr marL="0" lvl="0" indent="0" algn="l" rtl="0">
              <a:lnSpc>
                <a:spcPct val="100000"/>
              </a:lnSpc>
              <a:spcBef>
                <a:spcPts val="0"/>
              </a:spcBef>
              <a:spcAft>
                <a:spcPts val="0"/>
              </a:spcAft>
              <a:buSzPts val="1400"/>
              <a:buNone/>
            </a:pPr>
            <a:r>
              <a:rPr lang="en-US" dirty="0"/>
              <a:t>And that will make the transition smoother</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Many databases claim a "</a:t>
            </a:r>
            <a:r>
              <a:rPr lang="en-US" dirty="0" err="1"/>
              <a:t>sql</a:t>
            </a:r>
            <a:r>
              <a:rPr lang="en-US" dirty="0"/>
              <a:t>-like" language, but SQL++ is on a whole other level.</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For instance, this query here is from official Microsoft documentation about </a:t>
            </a:r>
            <a:r>
              <a:rPr lang="en-US" dirty="0" err="1"/>
              <a:t>tSQL</a:t>
            </a:r>
            <a:r>
              <a:rPr lang="en-US" dirty="0"/>
              <a:t>, the SQL Server implementation of SQL</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It returns all employees and the cities they live in.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It's a non-trivial example of SQL: there are multiple joins, a subquery, ordering, multiple tables, multiple schemas, string functions, concatenation</a:t>
            </a:r>
            <a:endParaRPr dirty="0"/>
          </a:p>
        </p:txBody>
      </p:sp>
      <p:sp>
        <p:nvSpPr>
          <p:cNvPr id="732" name="Google Shape;732;p3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1080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33: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r>
              <a:rPr lang="en-US" dirty="0"/>
              <a:t>This is the same query converted over for use in Couchbase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It returns the same results.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There is a slight difference in syntax? Can you tell what it is?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only thing that's different is the concatenation operation; for Couchbase it's double pipe instead of plus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It won't always be this easy of course, but you get a pretty good head start towards modernization,</a:t>
            </a:r>
          </a:p>
          <a:p>
            <a:pPr marL="0" lvl="0" indent="0" algn="l" rtl="0">
              <a:lnSpc>
                <a:spcPct val="100000"/>
              </a:lnSpc>
              <a:spcBef>
                <a:spcPts val="0"/>
              </a:spcBef>
              <a:spcAft>
                <a:spcPts val="0"/>
              </a:spcAft>
              <a:buSzPts val="1400"/>
              <a:buNone/>
            </a:pPr>
            <a:r>
              <a:rPr lang="en-US" dirty="0"/>
              <a:t>Using a language that most developers in your organization already know: SQL.</a:t>
            </a:r>
          </a:p>
        </p:txBody>
      </p:sp>
      <p:sp>
        <p:nvSpPr>
          <p:cNvPr id="732" name="Google Shape;732;p3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1039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33: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r>
              <a:rPr lang="en-US" dirty="0"/>
              <a:t>This is a how a transaction looks in C# when using Entity Framework</a:t>
            </a:r>
          </a:p>
          <a:p>
            <a:pPr marL="0" lvl="0" indent="0" algn="l" rtl="0">
              <a:lnSpc>
                <a:spcPct val="100000"/>
              </a:lnSpc>
              <a:spcBef>
                <a:spcPts val="0"/>
              </a:spcBef>
              <a:spcAft>
                <a:spcPts val="0"/>
              </a:spcAft>
              <a:buSzPts val="1400"/>
              <a:buNone/>
            </a:pPr>
            <a:r>
              <a:rPr lang="en-US" dirty="0"/>
              <a:t>I've left out the actual data manipulation code so it fits on the slide</a:t>
            </a:r>
          </a:p>
          <a:p>
            <a:pPr marL="0" lvl="0" indent="0" algn="l" rtl="0">
              <a:lnSpc>
                <a:spcPct val="100000"/>
              </a:lnSpc>
              <a:spcBef>
                <a:spcPts val="0"/>
              </a:spcBef>
              <a:spcAft>
                <a:spcPts val="0"/>
              </a:spcAft>
              <a:buSzPts val="1400"/>
              <a:buNone/>
            </a:pPr>
            <a:r>
              <a:rPr lang="en-US" dirty="0"/>
              <a:t>If you don't know C#, that's fine, just note that there are three main steps</a:t>
            </a:r>
          </a:p>
          <a:p>
            <a:pPr marL="0" lvl="0" indent="0" algn="l" rtl="0">
              <a:lnSpc>
                <a:spcPct val="100000"/>
              </a:lnSpc>
              <a:spcBef>
                <a:spcPts val="0"/>
              </a:spcBef>
              <a:spcAft>
                <a:spcPts val="0"/>
              </a:spcAft>
              <a:buSzPts val="1400"/>
              <a:buNone/>
            </a:pPr>
            <a:r>
              <a:rPr lang="en-US" dirty="0"/>
              <a:t>To using a transaction from an application</a:t>
            </a:r>
          </a:p>
          <a:p>
            <a:pPr marL="0" lvl="0" indent="0" algn="l" rtl="0">
              <a:lnSpc>
                <a:spcPct val="100000"/>
              </a:lnSpc>
              <a:spcBef>
                <a:spcPts val="0"/>
              </a:spcBef>
              <a:spcAft>
                <a:spcPts val="0"/>
              </a:spcAft>
              <a:buSzPts val="1400"/>
              <a:buNone/>
            </a:pPr>
            <a:r>
              <a:rPr lang="en-US" dirty="0"/>
              <a:t>[animate the red squares]</a:t>
            </a:r>
          </a:p>
          <a:p>
            <a:pPr marL="0" lvl="0" indent="0" algn="l" rtl="0">
              <a:lnSpc>
                <a:spcPct val="100000"/>
              </a:lnSpc>
              <a:spcBef>
                <a:spcPts val="0"/>
              </a:spcBef>
              <a:spcAft>
                <a:spcPts val="0"/>
              </a:spcAft>
              <a:buSzPts val="1400"/>
              <a:buNone/>
            </a:pPr>
            <a:r>
              <a:rPr lang="en-US" dirty="0"/>
              <a:t>Begin: start a transaction – every data operation in that transaction becomes part of an all-or-nothing operation</a:t>
            </a:r>
          </a:p>
          <a:p>
            <a:pPr marL="0" lvl="0" indent="0" algn="l" rtl="0">
              <a:lnSpc>
                <a:spcPct val="100000"/>
              </a:lnSpc>
              <a:spcBef>
                <a:spcPts val="0"/>
              </a:spcBef>
              <a:spcAft>
                <a:spcPts val="0"/>
              </a:spcAft>
              <a:buSzPts val="1400"/>
              <a:buNone/>
            </a:pPr>
            <a:r>
              <a:rPr lang="en-US" dirty="0"/>
              <a:t>Commit: transaction is done – data is committed and operation is done</a:t>
            </a:r>
          </a:p>
          <a:p>
            <a:pPr marL="0" lvl="0" indent="0" algn="l" rtl="0">
              <a:lnSpc>
                <a:spcPct val="100000"/>
              </a:lnSpc>
              <a:spcBef>
                <a:spcPts val="0"/>
              </a:spcBef>
              <a:spcAft>
                <a:spcPts val="0"/>
              </a:spcAft>
              <a:buSzPts val="1400"/>
              <a:buNone/>
            </a:pPr>
            <a:r>
              <a:rPr lang="en-US" dirty="0"/>
              <a:t>Rollback: rewind -- if something goes wrong within the transaction, then roll it back as if it has never happened</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p:txBody>
      </p:sp>
      <p:sp>
        <p:nvSpPr>
          <p:cNvPr id="732" name="Google Shape;732;p3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6769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33: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r>
              <a:rPr lang="en-US" dirty="0"/>
              <a:t>Here's how a transaction looks in C# when using Couchbase</a:t>
            </a:r>
          </a:p>
          <a:p>
            <a:pPr marL="0" lvl="0" indent="0" algn="l" rtl="0">
              <a:lnSpc>
                <a:spcPct val="100000"/>
              </a:lnSpc>
              <a:spcBef>
                <a:spcPts val="0"/>
              </a:spcBef>
              <a:spcAft>
                <a:spcPts val="0"/>
              </a:spcAft>
              <a:buSzPts val="1400"/>
              <a:buNone/>
            </a:pPr>
            <a:r>
              <a:rPr lang="en-US" dirty="0"/>
              <a:t>Again, I've left out the data manipulation code so it fits on the slide</a:t>
            </a:r>
          </a:p>
          <a:p>
            <a:pPr marL="0" lvl="0" indent="0" algn="l" rtl="0">
              <a:lnSpc>
                <a:spcPct val="100000"/>
              </a:lnSpc>
              <a:spcBef>
                <a:spcPts val="0"/>
              </a:spcBef>
              <a:spcAft>
                <a:spcPts val="0"/>
              </a:spcAft>
              <a:buSzPts val="1400"/>
              <a:buNone/>
            </a:pPr>
            <a:r>
              <a:rPr lang="en-US" dirty="0"/>
              <a:t>But there are the same three parts</a:t>
            </a:r>
          </a:p>
          <a:p>
            <a:pPr marL="0" lvl="0" indent="0" algn="l" rtl="0">
              <a:lnSpc>
                <a:spcPct val="100000"/>
              </a:lnSpc>
              <a:spcBef>
                <a:spcPts val="0"/>
              </a:spcBef>
              <a:spcAft>
                <a:spcPts val="0"/>
              </a:spcAft>
              <a:buSzPts val="1400"/>
              <a:buNone/>
            </a:pPr>
            <a:r>
              <a:rPr lang="en-US" dirty="0"/>
              <a:t>Begin: create a transactions object – there are some different settings to think about since this is distributed, but there are sensible defaults</a:t>
            </a:r>
          </a:p>
          <a:p>
            <a:pPr marL="0" lvl="0" indent="0" algn="l" rtl="0">
              <a:lnSpc>
                <a:spcPct val="100000"/>
              </a:lnSpc>
              <a:spcBef>
                <a:spcPts val="0"/>
              </a:spcBef>
              <a:spcAft>
                <a:spcPts val="0"/>
              </a:spcAft>
              <a:buSzPts val="1400"/>
              <a:buNone/>
            </a:pPr>
            <a:r>
              <a:rPr lang="en-US" dirty="0"/>
              <a:t>Commit: notice that in C#, the transaction uses a lambda function; everything within the lambda is in a transaction automatically. This is true in Java as well. So the "commit" doesn't have to be explicit, it just happens when the lambda ends</a:t>
            </a:r>
          </a:p>
          <a:p>
            <a:pPr marL="0" lvl="0" indent="0" algn="l" rtl="0">
              <a:lnSpc>
                <a:spcPct val="100000"/>
              </a:lnSpc>
              <a:spcBef>
                <a:spcPts val="0"/>
              </a:spcBef>
              <a:spcAft>
                <a:spcPts val="0"/>
              </a:spcAft>
              <a:buSzPts val="1400"/>
              <a:buNone/>
            </a:pPr>
            <a:r>
              <a:rPr lang="en-US" dirty="0"/>
              <a:t>Rollback: rollback is also implied; if there's an exception inside the lambda. You can also call rollback and lambda explicitly, if you need to for more complex scenarios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But it's the same three steps either way. Developers don't need to create their own transaction framework or workaround ACID limitations anymore.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So what does this all mean? It's not going to be an overnight process to modernize.</a:t>
            </a:r>
          </a:p>
          <a:p>
            <a:pPr marL="0" lvl="0" indent="0" algn="l" rtl="0">
              <a:lnSpc>
                <a:spcPct val="100000"/>
              </a:lnSpc>
              <a:spcBef>
                <a:spcPts val="0"/>
              </a:spcBef>
              <a:spcAft>
                <a:spcPts val="0"/>
              </a:spcAft>
              <a:buSzPts val="1400"/>
              <a:buNone/>
            </a:pPr>
            <a:r>
              <a:rPr lang="en-US" dirty="0"/>
              <a:t>But with Couchbase, it's going to be weeks or a few months instead of years and years.</a:t>
            </a:r>
          </a:p>
        </p:txBody>
      </p:sp>
      <p:sp>
        <p:nvSpPr>
          <p:cNvPr id="732" name="Google Shape;732;p3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5708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a:t>
            </a:r>
            <a:r>
              <a:rPr lang="en-US" dirty="0" err="1"/>
              <a:t>SQLServerToCouchbase</a:t>
            </a:r>
            <a:r>
              <a:rPr lang="en-US" dirty="0"/>
              <a:t> demo</a:t>
            </a:r>
          </a:p>
          <a:p>
            <a:r>
              <a:rPr lang="en-US" dirty="0"/>
              <a:t>ASP.NET</a:t>
            </a:r>
          </a:p>
          <a:p>
            <a:r>
              <a:rPr lang="en-US" dirty="0"/>
              <a:t>Show the SQL Server version endpoint </a:t>
            </a:r>
            <a:r>
              <a:rPr lang="en-US" dirty="0" err="1"/>
              <a:t>GetPersonByIdRawAsync</a:t>
            </a:r>
            <a:endParaRPr lang="en-US" dirty="0"/>
          </a:p>
          <a:p>
            <a:r>
              <a:rPr lang="en-US" dirty="0"/>
              <a:t>Show the Couchbase version of </a:t>
            </a:r>
            <a:r>
              <a:rPr lang="en-US" dirty="0" err="1"/>
              <a:t>GetPersonByIdRawAsync</a:t>
            </a:r>
            <a:endParaRPr lang="en-US" dirty="0"/>
          </a:p>
          <a:p>
            <a:endParaRPr lang="en-US" dirty="0"/>
          </a:p>
          <a:p>
            <a:r>
              <a:rPr lang="en-US" dirty="0"/>
              <a:t>Show the SQL Server ACID example: </a:t>
            </a:r>
            <a:r>
              <a:rPr lang="en-US" dirty="0" err="1"/>
              <a:t>UpdatePersonAsync</a:t>
            </a:r>
            <a:endParaRPr lang="en-US" dirty="0"/>
          </a:p>
          <a:p>
            <a:r>
              <a:rPr lang="en-US" dirty="0"/>
              <a:t>Show the </a:t>
            </a:r>
            <a:r>
              <a:rPr lang="en-US" dirty="0" err="1"/>
              <a:t>PersonUpdateApi</a:t>
            </a:r>
            <a:r>
              <a:rPr lang="en-US" dirty="0"/>
              <a:t> class</a:t>
            </a:r>
          </a:p>
          <a:p>
            <a:r>
              <a:rPr lang="en-US" dirty="0"/>
              <a:t>Show the Couchbase ACID example: </a:t>
            </a:r>
            <a:r>
              <a:rPr lang="en-US" dirty="0" err="1"/>
              <a:t>UpdatePersonAsync</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20</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74928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 have a use case that can benefit from using NoSQL? User profile, session store, catalog, customer 360, mobile, large scale fintech, etc.</a:t>
            </a:r>
          </a:p>
          <a:p>
            <a:endParaRPr lang="en-US" dirty="0"/>
          </a:p>
          <a:p>
            <a:r>
              <a:rPr lang="en-US" dirty="0"/>
              <a:t>The data you need for that use case is currently in a legacy system like Oracle or SQL Server. It may only be a PORTION of the data in there, not necessarily everything.</a:t>
            </a:r>
          </a:p>
          <a:p>
            <a:endParaRPr lang="en-US" dirty="0"/>
          </a:p>
          <a:p>
            <a:r>
              <a:rPr lang="en-US" dirty="0"/>
              <a:t>Change the application to use NoSQL OR spin out a microservice for just the PORTION</a:t>
            </a:r>
          </a:p>
          <a:p>
            <a:endParaRPr lang="en-US" dirty="0"/>
          </a:p>
          <a:p>
            <a:r>
              <a:rPr lang="en-US" dirty="0"/>
              <a:t>Optimize the data model to meet performance goals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3</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40964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endParaRPr/>
          </a:p>
        </p:txBody>
      </p:sp>
      <p:sp>
        <p:nvSpPr>
          <p:cNvPr id="514" name="Google Shape;514;p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22</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894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26: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r>
              <a:rPr lang="en-US" dirty="0"/>
              <a:t>When I copy data directly from relational to Couchbase</a:t>
            </a:r>
          </a:p>
          <a:p>
            <a:pPr marL="0" lvl="0" indent="0" algn="l" rtl="0">
              <a:lnSpc>
                <a:spcPct val="100000"/>
              </a:lnSpc>
              <a:spcBef>
                <a:spcPts val="0"/>
              </a:spcBef>
              <a:spcAft>
                <a:spcPts val="0"/>
              </a:spcAft>
              <a:buSzPts val="1400"/>
              <a:buNone/>
            </a:pPr>
            <a:r>
              <a:rPr lang="en-US" dirty="0"/>
              <a:t>It stays in this relational-style format</a:t>
            </a:r>
          </a:p>
          <a:p>
            <a:pPr marL="0" lvl="0" indent="0" algn="l" rtl="0">
              <a:lnSpc>
                <a:spcPct val="100000"/>
              </a:lnSpc>
              <a:spcBef>
                <a:spcPts val="0"/>
              </a:spcBef>
              <a:spcAft>
                <a:spcPts val="0"/>
              </a:spcAft>
              <a:buSzPts val="1400"/>
              <a:buNone/>
            </a:pPr>
            <a:r>
              <a:rPr lang="en-US" dirty="0"/>
              <a:t>Person is a single document.</a:t>
            </a:r>
          </a:p>
          <a:p>
            <a:pPr marL="0" lvl="0" indent="0" algn="l" rtl="0">
              <a:lnSpc>
                <a:spcPct val="100000"/>
              </a:lnSpc>
              <a:spcBef>
                <a:spcPts val="0"/>
              </a:spcBef>
              <a:spcAft>
                <a:spcPts val="0"/>
              </a:spcAft>
              <a:buSzPts val="1400"/>
              <a:buNone/>
            </a:pPr>
            <a:r>
              <a:rPr lang="en-US" dirty="0"/>
              <a:t>Person can have multiple email addresses</a:t>
            </a:r>
          </a:p>
          <a:p>
            <a:pPr marL="0" lvl="0" indent="0" algn="l" rtl="0">
              <a:lnSpc>
                <a:spcPct val="100000"/>
              </a:lnSpc>
              <a:spcBef>
                <a:spcPts val="0"/>
              </a:spcBef>
              <a:spcAft>
                <a:spcPts val="0"/>
              </a:spcAft>
              <a:buSzPts val="1400"/>
              <a:buNone/>
            </a:pPr>
            <a:r>
              <a:rPr lang="en-US" dirty="0"/>
              <a:t>Each email address has its own document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 don't have to keep it this way. In fact, keeping it this way</a:t>
            </a:r>
          </a:p>
          <a:p>
            <a:pPr marL="0" lvl="0" indent="0" algn="l" rtl="0">
              <a:lnSpc>
                <a:spcPct val="100000"/>
              </a:lnSpc>
              <a:spcBef>
                <a:spcPts val="0"/>
              </a:spcBef>
              <a:spcAft>
                <a:spcPts val="0"/>
              </a:spcAft>
              <a:buSzPts val="1400"/>
              <a:buNone/>
            </a:pPr>
            <a:r>
              <a:rPr lang="en-US" dirty="0"/>
              <a:t>Can be a performance detriment. Now I need to use a JOIN</a:t>
            </a:r>
          </a:p>
          <a:p>
            <a:pPr marL="0" lvl="0" indent="0" algn="l" rtl="0">
              <a:lnSpc>
                <a:spcPct val="100000"/>
              </a:lnSpc>
              <a:spcBef>
                <a:spcPts val="0"/>
              </a:spcBef>
              <a:spcAft>
                <a:spcPts val="0"/>
              </a:spcAft>
              <a:buSzPts val="1400"/>
              <a:buNone/>
            </a:pPr>
            <a:r>
              <a:rPr lang="en-US" dirty="0"/>
              <a:t>When I want to SELECT a person and their email addresses</a:t>
            </a:r>
          </a:p>
          <a:p>
            <a:pPr marL="0" lvl="0" indent="0" algn="l" rtl="0">
              <a:lnSpc>
                <a:spcPct val="100000"/>
              </a:lnSpc>
              <a:spcBef>
                <a:spcPts val="0"/>
              </a:spcBef>
              <a:spcAft>
                <a:spcPts val="0"/>
              </a:spcAft>
              <a:buSzPts val="1400"/>
              <a:buNone/>
            </a:pPr>
            <a:r>
              <a:rPr lang="en-US" dirty="0"/>
              <a:t>And I may have to use an ACID transaction when updating both at the same time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You CAN do this. BUT you may want to consolidate</a:t>
            </a:r>
          </a:p>
          <a:p>
            <a:pPr marL="0" lvl="0" indent="0" algn="l" rtl="0">
              <a:lnSpc>
                <a:spcPct val="100000"/>
              </a:lnSpc>
              <a:spcBef>
                <a:spcPts val="0"/>
              </a:spcBef>
              <a:spcAft>
                <a:spcPts val="0"/>
              </a:spcAft>
              <a:buSzPts val="1400"/>
              <a:buNone/>
            </a:pPr>
            <a:r>
              <a:rPr lang="en-US" dirty="0"/>
              <a:t>Which can help you meet your performance goals.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In my utility, you can specify which tables should be combined</a:t>
            </a:r>
          </a:p>
          <a:p>
            <a:pPr marL="0" lvl="0" indent="0" algn="l" rtl="0">
              <a:lnSpc>
                <a:spcPct val="100000"/>
              </a:lnSpc>
              <a:spcBef>
                <a:spcPts val="0"/>
              </a:spcBef>
              <a:spcAft>
                <a:spcPts val="0"/>
              </a:spcAft>
              <a:buSzPts val="1400"/>
              <a:buNone/>
            </a:pPr>
            <a:r>
              <a:rPr lang="en-US" dirty="0"/>
              <a:t>And the end result would look like this</a:t>
            </a:r>
          </a:p>
          <a:p>
            <a:pPr marL="0" lvl="0" indent="0" algn="l" rtl="0">
              <a:lnSpc>
                <a:spcPct val="100000"/>
              </a:lnSpc>
              <a:spcBef>
                <a:spcPts val="0"/>
              </a:spcBef>
              <a:spcAft>
                <a:spcPts val="0"/>
              </a:spcAft>
              <a:buSzPts val="1400"/>
              <a:buNone/>
            </a:pPr>
            <a:r>
              <a:rPr lang="en-US" dirty="0"/>
              <a:t>[click to reveal]</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Now there's a single, consolidated person document.</a:t>
            </a:r>
          </a:p>
          <a:p>
            <a:pPr marL="0" lvl="0" indent="0" algn="l" rtl="0">
              <a:lnSpc>
                <a:spcPct val="100000"/>
              </a:lnSpc>
              <a:spcBef>
                <a:spcPts val="0"/>
              </a:spcBef>
              <a:spcAft>
                <a:spcPts val="0"/>
              </a:spcAft>
              <a:buSzPts val="1400"/>
              <a:buNone/>
            </a:pPr>
            <a:r>
              <a:rPr lang="en-US" dirty="0"/>
              <a:t>You no longer have to use a JOIN. You no longer have to use SQL++, even</a:t>
            </a:r>
          </a:p>
          <a:p>
            <a:pPr marL="0" lvl="0" indent="0" algn="l" rtl="0">
              <a:lnSpc>
                <a:spcPct val="100000"/>
              </a:lnSpc>
              <a:spcBef>
                <a:spcPts val="0"/>
              </a:spcBef>
              <a:spcAft>
                <a:spcPts val="0"/>
              </a:spcAft>
              <a:buSzPts val="1400"/>
              <a:buNone/>
            </a:pPr>
            <a:r>
              <a:rPr lang="en-US" dirty="0"/>
              <a:t>To get this single piece of data (more on that in a second).</a:t>
            </a:r>
          </a:p>
          <a:p>
            <a:pPr marL="0" lvl="0" indent="0" algn="l" rtl="0">
              <a:lnSpc>
                <a:spcPct val="100000"/>
              </a:lnSpc>
              <a:spcBef>
                <a:spcPts val="0"/>
              </a:spcBef>
              <a:spcAft>
                <a:spcPts val="0"/>
              </a:spcAft>
              <a:buSzPts val="1400"/>
              <a:buNone/>
            </a:pPr>
            <a:r>
              <a:rPr lang="en-US" dirty="0"/>
              <a:t>And you don't need an ACID transaction to update.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So, if your application has millions of users, who often update their profile</a:t>
            </a:r>
          </a:p>
          <a:p>
            <a:pPr marL="0" lvl="0" indent="0" algn="l" rtl="0">
              <a:lnSpc>
                <a:spcPct val="100000"/>
              </a:lnSpc>
              <a:spcBef>
                <a:spcPts val="0"/>
              </a:spcBef>
              <a:spcAft>
                <a:spcPts val="0"/>
              </a:spcAft>
              <a:buSzPts val="1400"/>
              <a:buNone/>
            </a:pPr>
            <a:r>
              <a:rPr lang="en-US" dirty="0"/>
              <a:t>And/or their email address, you've just improved performance with one simple</a:t>
            </a:r>
          </a:p>
          <a:p>
            <a:pPr marL="0" lvl="0" indent="0" algn="l" rtl="0">
              <a:lnSpc>
                <a:spcPct val="100000"/>
              </a:lnSpc>
              <a:spcBef>
                <a:spcPts val="0"/>
              </a:spcBef>
              <a:spcAft>
                <a:spcPts val="0"/>
              </a:spcAft>
              <a:buSzPts val="1400"/>
              <a:buNone/>
            </a:pPr>
            <a:r>
              <a:rPr lang="en-US" dirty="0"/>
              <a:t>Data model refactor.</a:t>
            </a:r>
            <a:endParaRPr dirty="0"/>
          </a:p>
        </p:txBody>
      </p:sp>
      <p:sp>
        <p:nvSpPr>
          <p:cNvPr id="672" name="Google Shape;672;p2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3825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26: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r>
              <a:rPr lang="en-US" dirty="0"/>
              <a:t>Similarly, one-to-one mappings can work the same way.</a:t>
            </a:r>
          </a:p>
          <a:p>
            <a:pPr marL="0" lvl="0" indent="0" algn="l" rtl="0">
              <a:lnSpc>
                <a:spcPct val="100000"/>
              </a:lnSpc>
              <a:spcBef>
                <a:spcPts val="0"/>
              </a:spcBef>
              <a:spcAft>
                <a:spcPts val="0"/>
              </a:spcAft>
              <a:buSzPts val="1400"/>
              <a:buNone/>
            </a:pPr>
            <a:r>
              <a:rPr lang="en-US" dirty="0"/>
              <a:t>In the original relational model, there was data for phone numbers and separate data for phone number type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Again, with the utility I wrote, you can specific which collections get combined.</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[click to reveal]</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And now, there's a single "phone number" record, with the type information embedded</a:t>
            </a:r>
          </a:p>
          <a:p>
            <a:pPr marL="0" lvl="0" indent="0" algn="l" rtl="0">
              <a:lnSpc>
                <a:spcPct val="100000"/>
              </a:lnSpc>
              <a:spcBef>
                <a:spcPts val="0"/>
              </a:spcBef>
              <a:spcAft>
                <a:spcPts val="0"/>
              </a:spcAft>
              <a:buSzPts val="1400"/>
              <a:buNone/>
            </a:pPr>
            <a:r>
              <a:rPr lang="en-US" dirty="0"/>
              <a:t>No need to JOIN to get that information anymore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You should think carefully about this. If you add/modify/delete phone number types, you'll need to update all phone records. But maybe that happens so rarely that it's worth the performance improvements.</a:t>
            </a:r>
            <a:endParaRPr dirty="0"/>
          </a:p>
        </p:txBody>
      </p:sp>
      <p:sp>
        <p:nvSpPr>
          <p:cNvPr id="672" name="Google Shape;672;p2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0874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26: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r>
              <a:rPr lang="en-US" dirty="0"/>
              <a:t>With relational databases, SQL is the ONLY way to interact with data</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Couchbase also has a key-value API</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And the key-value lookup is always the fastest way to retrieve a single piece of data</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So, if your application has a SQL query that's looking up a single piece of data by</a:t>
            </a:r>
          </a:p>
          <a:p>
            <a:pPr marL="0" lvl="0" indent="0" algn="l" rtl="0">
              <a:lnSpc>
                <a:spcPct val="100000"/>
              </a:lnSpc>
              <a:spcBef>
                <a:spcPts val="0"/>
              </a:spcBef>
              <a:spcAft>
                <a:spcPts val="0"/>
              </a:spcAft>
              <a:buSzPts val="1400"/>
              <a:buNone/>
            </a:pPr>
            <a:r>
              <a:rPr lang="en-US" dirty="0"/>
              <a:t>Its ID, replacing that with a key-value lookup is going to improve performance,</a:t>
            </a:r>
          </a:p>
          <a:p>
            <a:pPr marL="0" lvl="0" indent="0" algn="l" rtl="0">
              <a:lnSpc>
                <a:spcPct val="100000"/>
              </a:lnSpc>
              <a:spcBef>
                <a:spcPts val="0"/>
              </a:spcBef>
              <a:spcAft>
                <a:spcPts val="0"/>
              </a:spcAft>
              <a:buSzPts val="1400"/>
              <a:buNone/>
            </a:pPr>
            <a:r>
              <a:rPr lang="en-US" dirty="0"/>
              <a:t>Reduce latency, and reduce pressure on the query service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That's a C# example on the right, but very similar APIs are available for all</a:t>
            </a:r>
          </a:p>
          <a:p>
            <a:pPr marL="0" lvl="0" indent="0" algn="l" rtl="0">
              <a:lnSpc>
                <a:spcPct val="100000"/>
              </a:lnSpc>
              <a:spcBef>
                <a:spcPts val="0"/>
              </a:spcBef>
              <a:spcAft>
                <a:spcPts val="0"/>
              </a:spcAft>
              <a:buSzPts val="1400"/>
              <a:buNone/>
            </a:pPr>
            <a:r>
              <a:rPr lang="en-US" dirty="0"/>
              <a:t>Of the Couchbase supported SDKs (java, node, php, python, and so on)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Again you CAN keep the version of the left if you want, but the version on the right</a:t>
            </a:r>
          </a:p>
          <a:p>
            <a:pPr marL="0" lvl="0" indent="0" algn="l" rtl="0">
              <a:lnSpc>
                <a:spcPct val="100000"/>
              </a:lnSpc>
              <a:spcBef>
                <a:spcPts val="0"/>
              </a:spcBef>
              <a:spcAft>
                <a:spcPts val="0"/>
              </a:spcAft>
              <a:buSzPts val="1400"/>
              <a:buNone/>
            </a:pPr>
            <a:r>
              <a:rPr lang="en-US" dirty="0"/>
              <a:t>Is better.</a:t>
            </a:r>
            <a:endParaRPr dirty="0"/>
          </a:p>
        </p:txBody>
      </p:sp>
      <p:sp>
        <p:nvSpPr>
          <p:cNvPr id="672" name="Google Shape;672;p2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1027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DenormalizeMaps</a:t>
            </a:r>
            <a:r>
              <a:rPr lang="en-US" dirty="0"/>
              <a:t> in </a:t>
            </a:r>
            <a:r>
              <a:rPr lang="en-US" dirty="0" err="1"/>
              <a:t>appsettings.json</a:t>
            </a:r>
            <a:endParaRPr lang="en-US" dirty="0"/>
          </a:p>
          <a:p>
            <a:r>
              <a:rPr lang="en-US" dirty="0" err="1"/>
              <a:t>ManyToOne</a:t>
            </a:r>
            <a:r>
              <a:rPr lang="en-US" dirty="0"/>
              <a:t> mapping (email to person)</a:t>
            </a:r>
          </a:p>
          <a:p>
            <a:endParaRPr lang="en-US" dirty="0"/>
          </a:p>
          <a:p>
            <a:r>
              <a:rPr lang="en-US" dirty="0"/>
              <a:t>Show it in Couchbase Capella (done ahead of time)</a:t>
            </a:r>
          </a:p>
          <a:p>
            <a:r>
              <a:rPr lang="en-US" dirty="0"/>
              <a:t>Look in Person Scope, then Person Collection, look at a document</a:t>
            </a:r>
          </a:p>
          <a:p>
            <a:r>
              <a:rPr lang="en-US" dirty="0"/>
              <a:t>Note "vestigial" data</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26</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31234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27</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37825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5: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endParaRPr/>
          </a:p>
        </p:txBody>
      </p:sp>
      <p:sp>
        <p:nvSpPr>
          <p:cNvPr id="520" name="Google Shape;520;p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7: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endParaRPr dirty="0"/>
          </a:p>
        </p:txBody>
      </p:sp>
      <p:sp>
        <p:nvSpPr>
          <p:cNvPr id="532" name="Google Shape;532;p7: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Couchbase Server is a modern, distributed NoSQL database</a:t>
            </a:r>
          </a:p>
          <a:p>
            <a:r>
              <a:rPr lang="en-US" dirty="0"/>
              <a:t>that fuses the strengths of relational databases (SQL and ACID transactions)</a:t>
            </a:r>
          </a:p>
          <a:p>
            <a:r>
              <a:rPr lang="en-US" dirty="0"/>
              <a:t>with JSON flexibility and scale.</a:t>
            </a:r>
          </a:p>
          <a:p>
            <a:endParaRPr lang="en-US" dirty="0"/>
          </a:p>
          <a:p>
            <a:r>
              <a:rPr lang="en-US" dirty="0"/>
              <a:t>Databases ARE like languages, it's good to know more than one.</a:t>
            </a:r>
          </a:p>
          <a:p>
            <a:r>
              <a:rPr lang="en-US" dirty="0"/>
              <a:t>Couchbase is multilingual.</a:t>
            </a:r>
          </a:p>
          <a:p>
            <a:endParaRPr lang="en-US" dirty="0"/>
          </a:p>
          <a:p>
            <a:r>
              <a:rPr lang="en-US" dirty="0"/>
              <a:t>It's a multi-model NoSQL database that supports: documents, key/value, full text search, analytics, mobile,</a:t>
            </a:r>
          </a:p>
          <a:p>
            <a:r>
              <a:rPr lang="en-US" dirty="0"/>
              <a:t>AND relational style data modeling, as we'll see today.</a:t>
            </a:r>
          </a:p>
          <a:p>
            <a:endParaRPr lang="en-US" dirty="0"/>
          </a:p>
          <a:p>
            <a:r>
              <a:rPr lang="en-US" dirty="0"/>
              <a:t>HTAP = Hybrid transactional/analytical processing (Gartner term), </a:t>
            </a:r>
            <a:r>
              <a:rPr lang="en-US" dirty="0" err="1"/>
              <a:t>Forrestor</a:t>
            </a:r>
            <a:r>
              <a:rPr lang="en-US" dirty="0"/>
              <a:t> calls it "</a:t>
            </a:r>
            <a:r>
              <a:rPr lang="en-US" dirty="0" err="1"/>
              <a:t>Translytical</a:t>
            </a:r>
            <a:r>
              <a:rPr lang="en-US" dirty="0"/>
              <a:t>", 451 Group calls it "Hybrid operational and analytical processing" or HOAP</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4</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0502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131: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r>
              <a:rPr lang="en-US" dirty="0"/>
              <a:t>I'm a Microsoft MVP, and I'm also an author with Pluralsight, Manning, and </a:t>
            </a:r>
            <a:r>
              <a:rPr lang="en-US" dirty="0" err="1"/>
              <a:t>Apress</a:t>
            </a: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 work for Couchbase in marketing, you might be surprised to see a marketing title in a technical talk</a:t>
            </a:r>
          </a:p>
          <a:p>
            <a:pPr marL="0" lvl="0" indent="0" algn="l" rtl="0">
              <a:lnSpc>
                <a:spcPct val="100000"/>
              </a:lnSpc>
              <a:spcBef>
                <a:spcPts val="0"/>
              </a:spcBef>
              <a:spcAft>
                <a:spcPts val="0"/>
              </a:spcAft>
              <a:buSzPts val="1400"/>
              <a:buNone/>
            </a:pPr>
            <a:r>
              <a:rPr lang="en-US" dirty="0"/>
              <a:t>But Couchbase is a database, used by developers and technical people</a:t>
            </a:r>
          </a:p>
          <a:p>
            <a:pPr marL="0" lvl="0" indent="0" algn="l" rtl="0">
              <a:lnSpc>
                <a:spcPct val="100000"/>
              </a:lnSpc>
              <a:spcBef>
                <a:spcPts val="0"/>
              </a:spcBef>
              <a:spcAft>
                <a:spcPts val="0"/>
              </a:spcAft>
              <a:buSzPts val="1400"/>
              <a:buNone/>
            </a:pPr>
            <a:r>
              <a:rPr lang="en-US" dirty="0"/>
              <a:t>So I think it makes sense to have developers / technical people in marketing</a:t>
            </a:r>
          </a:p>
          <a:p>
            <a:pPr marL="0" lvl="0" indent="0" algn="l" rtl="0">
              <a:lnSpc>
                <a:spcPct val="100000"/>
              </a:lnSpc>
              <a:spcBef>
                <a:spcPts val="0"/>
              </a:spcBef>
              <a:spcAft>
                <a:spcPts val="0"/>
              </a:spcAft>
              <a:buSzPts val="1400"/>
              <a:buNone/>
            </a:pPr>
            <a:r>
              <a:rPr lang="en-US" dirty="0"/>
              <a:t>Couchbase, by the way, is a NoSQL database, but it's interesting to bring up in this session because</a:t>
            </a:r>
          </a:p>
          <a:p>
            <a:pPr marL="0" lvl="0" indent="0" algn="l" rtl="0">
              <a:lnSpc>
                <a:spcPct val="100000"/>
              </a:lnSpc>
              <a:spcBef>
                <a:spcPts val="0"/>
              </a:spcBef>
              <a:spcAft>
                <a:spcPts val="0"/>
              </a:spcAft>
              <a:buSzPts val="1400"/>
              <a:buNone/>
            </a:pPr>
            <a:r>
              <a:rPr lang="en-US" dirty="0"/>
              <a:t>It has a built-in managed cache. Later, we'll see why that's useful and makes your life easier</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You can contact me on Twitter or LinkedIn!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 also run an annual event called the C# Advent. If you are into C#, you should check it out because it will be starting up soon</a:t>
            </a:r>
          </a:p>
        </p:txBody>
      </p:sp>
      <p:sp>
        <p:nvSpPr>
          <p:cNvPr id="1373" name="Google Shape;1373;p13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76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endParaRPr/>
          </a:p>
        </p:txBody>
      </p:sp>
      <p:sp>
        <p:nvSpPr>
          <p:cNvPr id="490" name="Google Shape;490;p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notes"/>
          <p:cNvSpPr txBox="1">
            <a:spLocks noGrp="1"/>
          </p:cNvSpPr>
          <p:nvPr>
            <p:ph type="body" idx="1"/>
          </p:nvPr>
        </p:nvSpPr>
        <p:spPr>
          <a:xfrm>
            <a:off x="710248" y="4518204"/>
            <a:ext cx="5681980" cy="3696712"/>
          </a:xfrm>
          <a:prstGeom prst="rect">
            <a:avLst/>
          </a:prstGeom>
          <a:noFill/>
          <a:ln>
            <a:noFill/>
          </a:ln>
        </p:spPr>
        <p:txBody>
          <a:bodyPr spcFirstLastPara="1" wrap="square" lIns="94200" tIns="47075" rIns="94200" bIns="47075" anchor="t" anchorCtr="0">
            <a:noAutofit/>
          </a:bodyPr>
          <a:lstStyle/>
          <a:p>
            <a:pPr marL="0" lvl="0" indent="0" algn="l" rtl="0">
              <a:lnSpc>
                <a:spcPct val="100000"/>
              </a:lnSpc>
              <a:spcBef>
                <a:spcPts val="0"/>
              </a:spcBef>
              <a:spcAft>
                <a:spcPts val="0"/>
              </a:spcAft>
              <a:buSzPts val="1400"/>
              <a:buNone/>
            </a:pPr>
            <a:endParaRPr/>
          </a:p>
        </p:txBody>
      </p:sp>
      <p:sp>
        <p:nvSpPr>
          <p:cNvPr id="514" name="Google Shape;514;p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2552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features in Couchbase 7 make it easier than ever, and Couchbase Capella makes it easy to bring to the cloud with a fully managed DBaaS</a:t>
            </a:r>
          </a:p>
          <a:p>
            <a:endParaRPr lang="en-US" dirty="0"/>
          </a:p>
          <a:p>
            <a:r>
              <a:rPr lang="en-US" dirty="0"/>
              <a:t>Scopes/collections provide organizational building blogs akin to schemas/tables</a:t>
            </a:r>
          </a:p>
          <a:p>
            <a:endParaRPr lang="en-US" dirty="0"/>
          </a:p>
          <a:p>
            <a:r>
              <a:rPr lang="en-US" dirty="0"/>
              <a:t>ACID transactions means that you can fall back to relational-style modeling when you need to</a:t>
            </a:r>
          </a:p>
          <a:p>
            <a:endParaRPr lang="en-US" dirty="0"/>
          </a:p>
          <a:p>
            <a:r>
              <a:rPr lang="en-US" dirty="0"/>
              <a:t>SQL++ has been around long before Couchbase 7, but it continues to mature, include richer functionality like UDFs, and even has a BEGIN/COMMIT/ROLLBACK itself</a:t>
            </a:r>
          </a:p>
          <a:p>
            <a:r>
              <a:rPr lang="en-US" dirty="0"/>
              <a:t>But SELECT/INSERT/UPDATE/DELETE/MERGE, CTEs, JOINs, aggregations, those are all there too and have been battle tested for a while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8</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6140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ask, has Couchbase just reinvented a relational database?</a:t>
            </a:r>
          </a:p>
          <a:p>
            <a:endParaRPr lang="en-US" dirty="0"/>
          </a:p>
          <a:p>
            <a:r>
              <a:rPr lang="en-US" dirty="0"/>
              <a:t>I would say that Couchbase has become a fusion of the best of both worlds.</a:t>
            </a:r>
          </a:p>
          <a:p>
            <a:endParaRPr lang="en-US" dirty="0"/>
          </a:p>
          <a:p>
            <a:r>
              <a:rPr lang="en-US" dirty="0"/>
              <a:t>It can do relational-style things now, yes. But the core focus on Couchbase still includes all these things.</a:t>
            </a:r>
          </a:p>
          <a:p>
            <a:endParaRPr lang="en-US" dirty="0"/>
          </a:p>
          <a:p>
            <a:r>
              <a:rPr lang="en-US" dirty="0"/>
              <a:t>Our goal is not to reinvent, but to push the boundaries and support the needs of your modern app development.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9</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0049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smtClean="0">
                <a:solidFill>
                  <a:schemeClr val="dk1"/>
                </a:solidFill>
                <a:latin typeface="Arial"/>
                <a:ea typeface="Arial"/>
                <a:cs typeface="Arial"/>
                <a:sym typeface="Arial"/>
              </a:rPr>
              <a:t>10</a:t>
            </a:fld>
            <a:endParaRPr lang="en-GB"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518794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3.png"/><Relationship Id="rId4"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1">
  <p:cSld name="1_Title Slide 1">
    <p:spTree>
      <p:nvGrpSpPr>
        <p:cNvPr id="1" name="Shape 15"/>
        <p:cNvGrpSpPr/>
        <p:nvPr/>
      </p:nvGrpSpPr>
      <p:grpSpPr>
        <a:xfrm>
          <a:off x="0" y="0"/>
          <a:ext cx="0" cy="0"/>
          <a:chOff x="0" y="0"/>
          <a:chExt cx="0" cy="0"/>
        </a:xfrm>
      </p:grpSpPr>
      <p:pic>
        <p:nvPicPr>
          <p:cNvPr id="16" name="Google Shape;16;p47" descr="A red and white logo&#10;&#10;Description automatically generated with medium confidence"/>
          <p:cNvPicPr preferRelativeResize="0"/>
          <p:nvPr/>
        </p:nvPicPr>
        <p:blipFill rotWithShape="1">
          <a:blip r:embed="rId2">
            <a:alphaModFix/>
          </a:blip>
          <a:srcRect/>
          <a:stretch/>
        </p:blipFill>
        <p:spPr>
          <a:xfrm>
            <a:off x="974313" y="1218245"/>
            <a:ext cx="2474400" cy="563667"/>
          </a:xfrm>
          <a:prstGeom prst="rect">
            <a:avLst/>
          </a:prstGeom>
          <a:noFill/>
          <a:ln>
            <a:noFill/>
          </a:ln>
        </p:spPr>
      </p:pic>
      <p:sp>
        <p:nvSpPr>
          <p:cNvPr id="17" name="Google Shape;17;p47"/>
          <p:cNvSpPr txBox="1">
            <a:spLocks noGrp="1"/>
          </p:cNvSpPr>
          <p:nvPr>
            <p:ph type="body" idx="1"/>
          </p:nvPr>
        </p:nvSpPr>
        <p:spPr>
          <a:xfrm>
            <a:off x="683340" y="4013554"/>
            <a:ext cx="7602155" cy="60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1pPr>
            <a:lvl2pPr marL="914400" marR="0" lvl="1" indent="-342900" algn="l" rtl="0">
              <a:lnSpc>
                <a:spcPct val="100000"/>
              </a:lnSpc>
              <a:spcBef>
                <a:spcPts val="8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100000"/>
              </a:lnSpc>
              <a:spcBef>
                <a:spcPts val="6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100000"/>
              </a:lnSpc>
              <a:spcBef>
                <a:spcPts val="5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100000"/>
              </a:lnSpc>
              <a:spcBef>
                <a:spcPts val="5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 name="Google Shape;19;p47"/>
          <p:cNvSpPr txBox="1">
            <a:spLocks noGrp="1"/>
          </p:cNvSpPr>
          <p:nvPr>
            <p:ph type="body" idx="2"/>
          </p:nvPr>
        </p:nvSpPr>
        <p:spPr>
          <a:xfrm>
            <a:off x="683341" y="5477384"/>
            <a:ext cx="7602154" cy="60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1600"/>
              <a:buFont typeface="Arial"/>
              <a:buNone/>
              <a:defRPr sz="1600" b="0" i="0" u="none" strike="noStrike" cap="none">
                <a:solidFill>
                  <a:schemeClr val="lt1"/>
                </a:solidFill>
                <a:latin typeface="Arial"/>
                <a:ea typeface="Arial"/>
                <a:cs typeface="Arial"/>
                <a:sym typeface="Arial"/>
              </a:defRPr>
            </a:lvl1pPr>
            <a:lvl2pPr marL="914400" marR="0" lvl="1" indent="-342900" algn="l" rtl="0">
              <a:lnSpc>
                <a:spcPct val="100000"/>
              </a:lnSpc>
              <a:spcBef>
                <a:spcPts val="8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100000"/>
              </a:lnSpc>
              <a:spcBef>
                <a:spcPts val="6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100000"/>
              </a:lnSpc>
              <a:spcBef>
                <a:spcPts val="5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100000"/>
              </a:lnSpc>
              <a:spcBef>
                <a:spcPts val="5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 name="Google Shape;20;p47"/>
          <p:cNvSpPr txBox="1">
            <a:spLocks noGrp="1"/>
          </p:cNvSpPr>
          <p:nvPr>
            <p:ph type="body" idx="3"/>
          </p:nvPr>
        </p:nvSpPr>
        <p:spPr>
          <a:xfrm>
            <a:off x="683341" y="4867784"/>
            <a:ext cx="7602154" cy="60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914400" marR="0" lvl="1" indent="-342900" algn="l" rtl="0">
              <a:lnSpc>
                <a:spcPct val="100000"/>
              </a:lnSpc>
              <a:spcBef>
                <a:spcPts val="8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100000"/>
              </a:lnSpc>
              <a:spcBef>
                <a:spcPts val="6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100000"/>
              </a:lnSpc>
              <a:spcBef>
                <a:spcPts val="5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100000"/>
              </a:lnSpc>
              <a:spcBef>
                <a:spcPts val="5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 name="Google Shape;21;p47"/>
          <p:cNvSpPr txBox="1">
            <a:spLocks noGrp="1"/>
          </p:cNvSpPr>
          <p:nvPr>
            <p:ph type="title"/>
          </p:nvPr>
        </p:nvSpPr>
        <p:spPr>
          <a:xfrm>
            <a:off x="893927" y="3110952"/>
            <a:ext cx="7619758" cy="84019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SzPts val="2800"/>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 name="Google Shape;22;p47"/>
          <p:cNvPicPr preferRelativeResize="0"/>
          <p:nvPr/>
        </p:nvPicPr>
        <p:blipFill rotWithShape="1">
          <a:blip r:embed="rId3">
            <a:alphaModFix/>
          </a:blip>
          <a:srcRect l="-6355" t="62739"/>
          <a:stretch/>
        </p:blipFill>
        <p:spPr>
          <a:xfrm>
            <a:off x="3939254" y="-1"/>
            <a:ext cx="856230" cy="344091"/>
          </a:xfrm>
          <a:prstGeom prst="rect">
            <a:avLst/>
          </a:prstGeom>
          <a:noFill/>
          <a:ln>
            <a:noFill/>
          </a:ln>
        </p:spPr>
      </p:pic>
      <p:pic>
        <p:nvPicPr>
          <p:cNvPr id="23" name="Google Shape;23;p47"/>
          <p:cNvPicPr preferRelativeResize="0"/>
          <p:nvPr/>
        </p:nvPicPr>
        <p:blipFill rotWithShape="1">
          <a:blip r:embed="rId4">
            <a:alphaModFix/>
          </a:blip>
          <a:srcRect/>
          <a:stretch/>
        </p:blipFill>
        <p:spPr>
          <a:xfrm>
            <a:off x="4255192" y="492674"/>
            <a:ext cx="1539099" cy="1775883"/>
          </a:xfrm>
          <a:prstGeom prst="rect">
            <a:avLst/>
          </a:prstGeom>
          <a:noFill/>
          <a:ln>
            <a:noFill/>
          </a:ln>
        </p:spPr>
      </p:pic>
      <p:pic>
        <p:nvPicPr>
          <p:cNvPr id="24" name="Google Shape;24;p47"/>
          <p:cNvPicPr preferRelativeResize="0"/>
          <p:nvPr/>
        </p:nvPicPr>
        <p:blipFill rotWithShape="1">
          <a:blip r:embed="rId5">
            <a:alphaModFix/>
          </a:blip>
          <a:srcRect/>
          <a:stretch/>
        </p:blipFill>
        <p:spPr>
          <a:xfrm>
            <a:off x="6397711" y="1265150"/>
            <a:ext cx="1539099" cy="1775883"/>
          </a:xfrm>
          <a:prstGeom prst="rect">
            <a:avLst/>
          </a:prstGeom>
          <a:noFill/>
          <a:ln>
            <a:noFill/>
          </a:ln>
        </p:spPr>
      </p:pic>
      <p:pic>
        <p:nvPicPr>
          <p:cNvPr id="25" name="Google Shape;25;p47"/>
          <p:cNvPicPr preferRelativeResize="0"/>
          <p:nvPr/>
        </p:nvPicPr>
        <p:blipFill rotWithShape="1">
          <a:blip r:embed="rId6">
            <a:alphaModFix/>
          </a:blip>
          <a:srcRect t="51734"/>
          <a:stretch/>
        </p:blipFill>
        <p:spPr>
          <a:xfrm>
            <a:off x="5613442" y="-1"/>
            <a:ext cx="1917955" cy="1165733"/>
          </a:xfrm>
          <a:prstGeom prst="rect">
            <a:avLst/>
          </a:prstGeom>
          <a:noFill/>
          <a:ln>
            <a:noFill/>
          </a:ln>
        </p:spPr>
      </p:pic>
      <p:pic>
        <p:nvPicPr>
          <p:cNvPr id="26" name="Google Shape;26;p47"/>
          <p:cNvPicPr preferRelativeResize="0"/>
          <p:nvPr/>
        </p:nvPicPr>
        <p:blipFill rotWithShape="1">
          <a:blip r:embed="rId7">
            <a:alphaModFix/>
          </a:blip>
          <a:srcRect t="46878" r="3608"/>
          <a:stretch/>
        </p:blipFill>
        <p:spPr>
          <a:xfrm>
            <a:off x="8198695" y="0"/>
            <a:ext cx="3993305" cy="2540291"/>
          </a:xfrm>
          <a:prstGeom prst="rect">
            <a:avLst/>
          </a:prstGeom>
          <a:noFill/>
          <a:ln>
            <a:noFill/>
          </a:ln>
        </p:spPr>
      </p:pic>
      <p:pic>
        <p:nvPicPr>
          <p:cNvPr id="27" name="Google Shape;27;p47"/>
          <p:cNvPicPr preferRelativeResize="0"/>
          <p:nvPr/>
        </p:nvPicPr>
        <p:blipFill rotWithShape="1">
          <a:blip r:embed="rId8">
            <a:alphaModFix/>
          </a:blip>
          <a:srcRect/>
          <a:stretch/>
        </p:blipFill>
        <p:spPr>
          <a:xfrm>
            <a:off x="9556396" y="2309810"/>
            <a:ext cx="1539099" cy="1349671"/>
          </a:xfrm>
          <a:prstGeom prst="rect">
            <a:avLst/>
          </a:prstGeom>
          <a:noFill/>
          <a:ln>
            <a:noFill/>
          </a:ln>
        </p:spPr>
      </p:pic>
      <p:pic>
        <p:nvPicPr>
          <p:cNvPr id="28" name="Google Shape;28;p47"/>
          <p:cNvPicPr preferRelativeResize="0"/>
          <p:nvPr/>
        </p:nvPicPr>
        <p:blipFill rotWithShape="1">
          <a:blip r:embed="rId9">
            <a:alphaModFix/>
          </a:blip>
          <a:srcRect/>
          <a:stretch/>
        </p:blipFill>
        <p:spPr>
          <a:xfrm>
            <a:off x="8303461" y="877551"/>
            <a:ext cx="805067" cy="1349671"/>
          </a:xfrm>
          <a:prstGeom prst="rect">
            <a:avLst/>
          </a:prstGeom>
          <a:noFill/>
          <a:ln>
            <a:noFill/>
          </a:ln>
        </p:spPr>
      </p:pic>
      <p:pic>
        <p:nvPicPr>
          <p:cNvPr id="29" name="Google Shape;29;p47"/>
          <p:cNvPicPr preferRelativeResize="0"/>
          <p:nvPr/>
        </p:nvPicPr>
        <p:blipFill rotWithShape="1">
          <a:blip r:embed="rId10">
            <a:alphaModFix/>
          </a:blip>
          <a:srcRect/>
          <a:stretch/>
        </p:blipFill>
        <p:spPr>
          <a:xfrm>
            <a:off x="9428955" y="4091624"/>
            <a:ext cx="1183923" cy="1562778"/>
          </a:xfrm>
          <a:prstGeom prst="rect">
            <a:avLst/>
          </a:prstGeom>
          <a:noFill/>
          <a:ln>
            <a:noFill/>
          </a:ln>
        </p:spPr>
      </p:pic>
      <p:pic>
        <p:nvPicPr>
          <p:cNvPr id="30" name="Google Shape;30;p47"/>
          <p:cNvPicPr preferRelativeResize="0"/>
          <p:nvPr/>
        </p:nvPicPr>
        <p:blipFill rotWithShape="1">
          <a:blip r:embed="rId11">
            <a:alphaModFix/>
          </a:blip>
          <a:srcRect r="18563" b="57388"/>
          <a:stretch/>
        </p:blipFill>
        <p:spPr>
          <a:xfrm>
            <a:off x="10630063" y="5828843"/>
            <a:ext cx="1561938" cy="1029157"/>
          </a:xfrm>
          <a:prstGeom prst="rect">
            <a:avLst/>
          </a:prstGeom>
          <a:noFill/>
          <a:ln>
            <a:noFill/>
          </a:ln>
        </p:spPr>
      </p:pic>
      <p:pic>
        <p:nvPicPr>
          <p:cNvPr id="31" name="Google Shape;31;p47"/>
          <p:cNvPicPr preferRelativeResize="0"/>
          <p:nvPr/>
        </p:nvPicPr>
        <p:blipFill rotWithShape="1">
          <a:blip r:embed="rId12">
            <a:alphaModFix/>
          </a:blip>
          <a:srcRect r="71096"/>
          <a:stretch/>
        </p:blipFill>
        <p:spPr>
          <a:xfrm>
            <a:off x="11528147" y="3429000"/>
            <a:ext cx="663854" cy="22020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p:cSld name="1_Content 4 2">
    <p:spTree>
      <p:nvGrpSpPr>
        <p:cNvPr id="1" name="Shape 364"/>
        <p:cNvGrpSpPr/>
        <p:nvPr/>
      </p:nvGrpSpPr>
      <p:grpSpPr>
        <a:xfrm>
          <a:off x="0" y="0"/>
          <a:ext cx="0" cy="0"/>
          <a:chOff x="0" y="0"/>
          <a:chExt cx="0" cy="0"/>
        </a:xfrm>
      </p:grpSpPr>
      <p:sp>
        <p:nvSpPr>
          <p:cNvPr id="365" name="Google Shape;365;p80"/>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6" name="Google Shape;366;p80"/>
          <p:cNvSpPr txBox="1">
            <a:spLocks noGrp="1"/>
          </p:cNvSpPr>
          <p:nvPr>
            <p:ph type="body" idx="1"/>
          </p:nvPr>
        </p:nvSpPr>
        <p:spPr>
          <a:xfrm>
            <a:off x="514905" y="1748899"/>
            <a:ext cx="5401108" cy="2156737"/>
          </a:xfrm>
          <a:prstGeom prst="rect">
            <a:avLst/>
          </a:prstGeom>
          <a:solidFill>
            <a:srgbClr val="333333"/>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7" name="Google Shape;367;p80"/>
          <p:cNvSpPr txBox="1">
            <a:spLocks noGrp="1"/>
          </p:cNvSpPr>
          <p:nvPr>
            <p:ph type="body" idx="2"/>
          </p:nvPr>
        </p:nvSpPr>
        <p:spPr>
          <a:xfrm>
            <a:off x="6307917" y="1748899"/>
            <a:ext cx="5401108" cy="2156737"/>
          </a:xfrm>
          <a:prstGeom prst="rect">
            <a:avLst/>
          </a:prstGeom>
          <a:solidFill>
            <a:srgbClr val="333333"/>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8" name="Google Shape;368;p80"/>
          <p:cNvSpPr txBox="1">
            <a:spLocks noGrp="1"/>
          </p:cNvSpPr>
          <p:nvPr>
            <p:ph type="body" idx="3"/>
          </p:nvPr>
        </p:nvSpPr>
        <p:spPr>
          <a:xfrm>
            <a:off x="514905" y="4074414"/>
            <a:ext cx="5401108" cy="2183511"/>
          </a:xfrm>
          <a:prstGeom prst="rect">
            <a:avLst/>
          </a:prstGeom>
          <a:solidFill>
            <a:srgbClr val="333333"/>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80"/>
          <p:cNvSpPr txBox="1">
            <a:spLocks noGrp="1"/>
          </p:cNvSpPr>
          <p:nvPr>
            <p:ph type="body" idx="4"/>
          </p:nvPr>
        </p:nvSpPr>
        <p:spPr>
          <a:xfrm>
            <a:off x="6307917" y="4074414"/>
            <a:ext cx="5401108" cy="2183511"/>
          </a:xfrm>
          <a:prstGeom prst="rect">
            <a:avLst/>
          </a:prstGeom>
          <a:solidFill>
            <a:srgbClr val="333333"/>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80"/>
          <p:cNvSpPr txBox="1">
            <a:spLocks noGrp="1"/>
          </p:cNvSpPr>
          <p:nvPr>
            <p:ph type="body" idx="5"/>
          </p:nvPr>
        </p:nvSpPr>
        <p:spPr>
          <a:xfrm>
            <a:off x="513633" y="4088917"/>
            <a:ext cx="5401723" cy="457200"/>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1" name="Google Shape;371;p80"/>
          <p:cNvSpPr txBox="1">
            <a:spLocks noGrp="1"/>
          </p:cNvSpPr>
          <p:nvPr>
            <p:ph type="body" idx="6"/>
          </p:nvPr>
        </p:nvSpPr>
        <p:spPr>
          <a:xfrm>
            <a:off x="514918" y="1748900"/>
            <a:ext cx="5401723" cy="457200"/>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2" name="Google Shape;372;p80"/>
          <p:cNvSpPr txBox="1">
            <a:spLocks noGrp="1"/>
          </p:cNvSpPr>
          <p:nvPr>
            <p:ph type="body" idx="7"/>
          </p:nvPr>
        </p:nvSpPr>
        <p:spPr>
          <a:xfrm>
            <a:off x="6307917" y="1748900"/>
            <a:ext cx="5401723" cy="457200"/>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3" name="Google Shape;373;p80"/>
          <p:cNvSpPr txBox="1">
            <a:spLocks noGrp="1"/>
          </p:cNvSpPr>
          <p:nvPr>
            <p:ph type="body" idx="8"/>
          </p:nvPr>
        </p:nvSpPr>
        <p:spPr>
          <a:xfrm>
            <a:off x="6307917" y="4088917"/>
            <a:ext cx="5401723" cy="457200"/>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4" name="Google Shape;374;p80"/>
          <p:cNvSpPr txBox="1">
            <a:spLocks noGrp="1"/>
          </p:cNvSpPr>
          <p:nvPr>
            <p:ph type="body" idx="9"/>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p:cSld name="1_Content 5 2">
    <p:spTree>
      <p:nvGrpSpPr>
        <p:cNvPr id="1" name="Shape 375"/>
        <p:cNvGrpSpPr/>
        <p:nvPr/>
      </p:nvGrpSpPr>
      <p:grpSpPr>
        <a:xfrm>
          <a:off x="0" y="0"/>
          <a:ext cx="0" cy="0"/>
          <a:chOff x="0" y="0"/>
          <a:chExt cx="0" cy="0"/>
        </a:xfrm>
      </p:grpSpPr>
      <p:sp>
        <p:nvSpPr>
          <p:cNvPr id="376" name="Google Shape;376;p81"/>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7" name="Google Shape;377;p81"/>
          <p:cNvSpPr txBox="1">
            <a:spLocks noGrp="1"/>
          </p:cNvSpPr>
          <p:nvPr>
            <p:ph type="body" idx="1"/>
          </p:nvPr>
        </p:nvSpPr>
        <p:spPr>
          <a:xfrm>
            <a:off x="513633" y="1748900"/>
            <a:ext cx="2589240" cy="4509026"/>
          </a:xfrm>
          <a:prstGeom prst="rect">
            <a:avLst/>
          </a:prstGeom>
          <a:solidFill>
            <a:srgbClr val="333333"/>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8" name="Google Shape;378;p81"/>
          <p:cNvSpPr txBox="1">
            <a:spLocks noGrp="1"/>
          </p:cNvSpPr>
          <p:nvPr>
            <p:ph type="body" idx="2"/>
          </p:nvPr>
        </p:nvSpPr>
        <p:spPr>
          <a:xfrm>
            <a:off x="3388261" y="1748900"/>
            <a:ext cx="2589240" cy="4509026"/>
          </a:xfrm>
          <a:prstGeom prst="rect">
            <a:avLst/>
          </a:prstGeom>
          <a:solidFill>
            <a:srgbClr val="333333"/>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81"/>
          <p:cNvSpPr txBox="1">
            <a:spLocks noGrp="1"/>
          </p:cNvSpPr>
          <p:nvPr>
            <p:ph type="body" idx="3"/>
          </p:nvPr>
        </p:nvSpPr>
        <p:spPr>
          <a:xfrm>
            <a:off x="513633" y="1748900"/>
            <a:ext cx="2589240" cy="1299664"/>
          </a:xfrm>
          <a:prstGeom prst="rect">
            <a:avLst/>
          </a:prstGeom>
          <a:solidFill>
            <a:schemeClr val="accent2"/>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 name="Google Shape;380;p81"/>
          <p:cNvSpPr txBox="1">
            <a:spLocks noGrp="1"/>
          </p:cNvSpPr>
          <p:nvPr>
            <p:ph type="body" idx="4"/>
          </p:nvPr>
        </p:nvSpPr>
        <p:spPr>
          <a:xfrm>
            <a:off x="3388261" y="1748900"/>
            <a:ext cx="2589240" cy="1299664"/>
          </a:xfrm>
          <a:prstGeom prst="rect">
            <a:avLst/>
          </a:prstGeom>
          <a:solidFill>
            <a:schemeClr val="accent2"/>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1" name="Google Shape;381;p81"/>
          <p:cNvSpPr txBox="1">
            <a:spLocks noGrp="1"/>
          </p:cNvSpPr>
          <p:nvPr>
            <p:ph type="body" idx="5"/>
          </p:nvPr>
        </p:nvSpPr>
        <p:spPr>
          <a:xfrm>
            <a:off x="6262889" y="1748900"/>
            <a:ext cx="2589240" cy="4509026"/>
          </a:xfrm>
          <a:prstGeom prst="rect">
            <a:avLst/>
          </a:prstGeom>
          <a:solidFill>
            <a:srgbClr val="333333"/>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2" name="Google Shape;382;p81"/>
          <p:cNvSpPr txBox="1">
            <a:spLocks noGrp="1"/>
          </p:cNvSpPr>
          <p:nvPr>
            <p:ph type="body" idx="6"/>
          </p:nvPr>
        </p:nvSpPr>
        <p:spPr>
          <a:xfrm>
            <a:off x="9144001" y="1748900"/>
            <a:ext cx="2589240" cy="4509026"/>
          </a:xfrm>
          <a:prstGeom prst="rect">
            <a:avLst/>
          </a:prstGeom>
          <a:solidFill>
            <a:srgbClr val="333333"/>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3" name="Google Shape;383;p81"/>
          <p:cNvSpPr txBox="1">
            <a:spLocks noGrp="1"/>
          </p:cNvSpPr>
          <p:nvPr>
            <p:ph type="body" idx="7"/>
          </p:nvPr>
        </p:nvSpPr>
        <p:spPr>
          <a:xfrm>
            <a:off x="6262889" y="1748900"/>
            <a:ext cx="2589240" cy="1299664"/>
          </a:xfrm>
          <a:prstGeom prst="rect">
            <a:avLst/>
          </a:prstGeom>
          <a:solidFill>
            <a:schemeClr val="accent2"/>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4" name="Google Shape;384;p81"/>
          <p:cNvSpPr txBox="1">
            <a:spLocks noGrp="1"/>
          </p:cNvSpPr>
          <p:nvPr>
            <p:ph type="body" idx="8"/>
          </p:nvPr>
        </p:nvSpPr>
        <p:spPr>
          <a:xfrm>
            <a:off x="9144001" y="1748900"/>
            <a:ext cx="2589240" cy="1299664"/>
          </a:xfrm>
          <a:prstGeom prst="rect">
            <a:avLst/>
          </a:prstGeom>
          <a:solidFill>
            <a:schemeClr val="accent2"/>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5" name="Google Shape;385;p81"/>
          <p:cNvSpPr txBox="1">
            <a:spLocks noGrp="1"/>
          </p:cNvSpPr>
          <p:nvPr>
            <p:ph type="body" idx="9"/>
          </p:nvPr>
        </p:nvSpPr>
        <p:spPr>
          <a:xfrm>
            <a:off x="1361833" y="1869066"/>
            <a:ext cx="892841"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81"/>
          <p:cNvSpPr txBox="1">
            <a:spLocks noGrp="1"/>
          </p:cNvSpPr>
          <p:nvPr>
            <p:ph type="body" idx="13"/>
          </p:nvPr>
        </p:nvSpPr>
        <p:spPr>
          <a:xfrm>
            <a:off x="4236461" y="1869066"/>
            <a:ext cx="892841"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81"/>
          <p:cNvSpPr txBox="1">
            <a:spLocks noGrp="1"/>
          </p:cNvSpPr>
          <p:nvPr>
            <p:ph type="body" idx="14"/>
          </p:nvPr>
        </p:nvSpPr>
        <p:spPr>
          <a:xfrm>
            <a:off x="7111089" y="1869066"/>
            <a:ext cx="892841"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8" name="Google Shape;388;p81"/>
          <p:cNvSpPr txBox="1">
            <a:spLocks noGrp="1"/>
          </p:cNvSpPr>
          <p:nvPr>
            <p:ph type="body" idx="15"/>
          </p:nvPr>
        </p:nvSpPr>
        <p:spPr>
          <a:xfrm>
            <a:off x="9992201" y="1869066"/>
            <a:ext cx="892841"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9" name="Google Shape;389;p81"/>
          <p:cNvSpPr txBox="1">
            <a:spLocks noGrp="1"/>
          </p:cNvSpPr>
          <p:nvPr>
            <p:ph type="body" idx="16"/>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p:cSld name="1_Content 6">
    <p:spTree>
      <p:nvGrpSpPr>
        <p:cNvPr id="1" name="Shape 390"/>
        <p:cNvGrpSpPr/>
        <p:nvPr/>
      </p:nvGrpSpPr>
      <p:grpSpPr>
        <a:xfrm>
          <a:off x="0" y="0"/>
          <a:ext cx="0" cy="0"/>
          <a:chOff x="0" y="0"/>
          <a:chExt cx="0" cy="0"/>
        </a:xfrm>
      </p:grpSpPr>
      <p:sp>
        <p:nvSpPr>
          <p:cNvPr id="391" name="Google Shape;391;p82"/>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2" name="Google Shape;392;p82"/>
          <p:cNvSpPr txBox="1">
            <a:spLocks noGrp="1"/>
          </p:cNvSpPr>
          <p:nvPr>
            <p:ph type="body" idx="1"/>
          </p:nvPr>
        </p:nvSpPr>
        <p:spPr>
          <a:xfrm>
            <a:off x="513633" y="1748900"/>
            <a:ext cx="2589240" cy="4509026"/>
          </a:xfrm>
          <a:prstGeom prst="rect">
            <a:avLst/>
          </a:prstGeom>
          <a:solidFill>
            <a:srgbClr val="333333"/>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3" name="Google Shape;393;p82"/>
          <p:cNvSpPr txBox="1">
            <a:spLocks noGrp="1"/>
          </p:cNvSpPr>
          <p:nvPr>
            <p:ph type="body" idx="2"/>
          </p:nvPr>
        </p:nvSpPr>
        <p:spPr>
          <a:xfrm>
            <a:off x="3388260" y="1748900"/>
            <a:ext cx="2589240" cy="4509026"/>
          </a:xfrm>
          <a:prstGeom prst="rect">
            <a:avLst/>
          </a:prstGeom>
          <a:solidFill>
            <a:srgbClr val="333333"/>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82"/>
          <p:cNvSpPr txBox="1">
            <a:spLocks noGrp="1"/>
          </p:cNvSpPr>
          <p:nvPr>
            <p:ph type="body" idx="3"/>
          </p:nvPr>
        </p:nvSpPr>
        <p:spPr>
          <a:xfrm>
            <a:off x="513633" y="1748900"/>
            <a:ext cx="2589240" cy="1298448"/>
          </a:xfrm>
          <a:prstGeom prst="rect">
            <a:avLst/>
          </a:prstGeom>
          <a:solidFill>
            <a:schemeClr val="lt1"/>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5" name="Google Shape;395;p82"/>
          <p:cNvSpPr txBox="1">
            <a:spLocks noGrp="1"/>
          </p:cNvSpPr>
          <p:nvPr>
            <p:ph type="body" idx="4"/>
          </p:nvPr>
        </p:nvSpPr>
        <p:spPr>
          <a:xfrm>
            <a:off x="3388260" y="1748900"/>
            <a:ext cx="2589240" cy="1298448"/>
          </a:xfrm>
          <a:prstGeom prst="rect">
            <a:avLst/>
          </a:prstGeom>
          <a:solidFill>
            <a:schemeClr val="lt1"/>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82"/>
          <p:cNvSpPr txBox="1">
            <a:spLocks noGrp="1"/>
          </p:cNvSpPr>
          <p:nvPr>
            <p:ph type="body" idx="5"/>
          </p:nvPr>
        </p:nvSpPr>
        <p:spPr>
          <a:xfrm>
            <a:off x="6262889" y="1748900"/>
            <a:ext cx="2589240" cy="4509026"/>
          </a:xfrm>
          <a:prstGeom prst="rect">
            <a:avLst/>
          </a:prstGeom>
          <a:solidFill>
            <a:srgbClr val="333333"/>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82"/>
          <p:cNvSpPr txBox="1">
            <a:spLocks noGrp="1"/>
          </p:cNvSpPr>
          <p:nvPr>
            <p:ph type="body" idx="6"/>
          </p:nvPr>
        </p:nvSpPr>
        <p:spPr>
          <a:xfrm>
            <a:off x="9144001" y="1748900"/>
            <a:ext cx="2589240" cy="4509026"/>
          </a:xfrm>
          <a:prstGeom prst="rect">
            <a:avLst/>
          </a:prstGeom>
          <a:solidFill>
            <a:srgbClr val="333333"/>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82"/>
          <p:cNvSpPr txBox="1">
            <a:spLocks noGrp="1"/>
          </p:cNvSpPr>
          <p:nvPr>
            <p:ph type="body" idx="7"/>
          </p:nvPr>
        </p:nvSpPr>
        <p:spPr>
          <a:xfrm>
            <a:off x="6262889" y="1748900"/>
            <a:ext cx="2589240" cy="1298448"/>
          </a:xfrm>
          <a:prstGeom prst="rect">
            <a:avLst/>
          </a:prstGeom>
          <a:solidFill>
            <a:schemeClr val="lt1"/>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9" name="Google Shape;399;p82"/>
          <p:cNvSpPr txBox="1">
            <a:spLocks noGrp="1"/>
          </p:cNvSpPr>
          <p:nvPr>
            <p:ph type="body" idx="8"/>
          </p:nvPr>
        </p:nvSpPr>
        <p:spPr>
          <a:xfrm>
            <a:off x="9144001" y="1748900"/>
            <a:ext cx="2589240" cy="1298448"/>
          </a:xfrm>
          <a:prstGeom prst="rect">
            <a:avLst/>
          </a:prstGeom>
          <a:solidFill>
            <a:schemeClr val="lt1"/>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0" name="Google Shape;400;p82"/>
          <p:cNvSpPr txBox="1">
            <a:spLocks noGrp="1"/>
          </p:cNvSpPr>
          <p:nvPr>
            <p:ph type="body" idx="9"/>
          </p:nvPr>
        </p:nvSpPr>
        <p:spPr>
          <a:xfrm>
            <a:off x="1351053" y="1869066"/>
            <a:ext cx="914400"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1" name="Google Shape;401;p82"/>
          <p:cNvSpPr txBox="1">
            <a:spLocks noGrp="1"/>
          </p:cNvSpPr>
          <p:nvPr>
            <p:ph type="body" idx="13"/>
          </p:nvPr>
        </p:nvSpPr>
        <p:spPr>
          <a:xfrm>
            <a:off x="4225680" y="1869066"/>
            <a:ext cx="914400"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82"/>
          <p:cNvSpPr txBox="1">
            <a:spLocks noGrp="1"/>
          </p:cNvSpPr>
          <p:nvPr>
            <p:ph type="body" idx="14"/>
          </p:nvPr>
        </p:nvSpPr>
        <p:spPr>
          <a:xfrm>
            <a:off x="7100309" y="1869066"/>
            <a:ext cx="914400"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82"/>
          <p:cNvSpPr txBox="1">
            <a:spLocks noGrp="1"/>
          </p:cNvSpPr>
          <p:nvPr>
            <p:ph type="body" idx="15"/>
          </p:nvPr>
        </p:nvSpPr>
        <p:spPr>
          <a:xfrm>
            <a:off x="9981421" y="1869066"/>
            <a:ext cx="914400"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82"/>
          <p:cNvSpPr txBox="1">
            <a:spLocks noGrp="1"/>
          </p:cNvSpPr>
          <p:nvPr>
            <p:ph type="body" idx="16"/>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p:cSld name="1_Content 7">
    <p:spTree>
      <p:nvGrpSpPr>
        <p:cNvPr id="1" name="Shape 405"/>
        <p:cNvGrpSpPr/>
        <p:nvPr/>
      </p:nvGrpSpPr>
      <p:grpSpPr>
        <a:xfrm>
          <a:off x="0" y="0"/>
          <a:ext cx="0" cy="0"/>
          <a:chOff x="0" y="0"/>
          <a:chExt cx="0" cy="0"/>
        </a:xfrm>
      </p:grpSpPr>
      <p:sp>
        <p:nvSpPr>
          <p:cNvPr id="406" name="Google Shape;406;p83"/>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7" name="Google Shape;407;p83"/>
          <p:cNvSpPr txBox="1">
            <a:spLocks noGrp="1"/>
          </p:cNvSpPr>
          <p:nvPr>
            <p:ph type="body" idx="1"/>
          </p:nvPr>
        </p:nvSpPr>
        <p:spPr>
          <a:xfrm>
            <a:off x="513633" y="1748900"/>
            <a:ext cx="3556908" cy="4509026"/>
          </a:xfrm>
          <a:prstGeom prst="rect">
            <a:avLst/>
          </a:prstGeom>
          <a:solidFill>
            <a:srgbClr val="333333"/>
          </a:solidFill>
          <a:ln>
            <a:noFill/>
          </a:ln>
        </p:spPr>
        <p:txBody>
          <a:bodyPr spcFirstLastPara="1" wrap="square" lIns="91425" tIns="2194550"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 name="Google Shape;408;p83"/>
          <p:cNvSpPr txBox="1">
            <a:spLocks noGrp="1"/>
          </p:cNvSpPr>
          <p:nvPr>
            <p:ph type="body" idx="2"/>
          </p:nvPr>
        </p:nvSpPr>
        <p:spPr>
          <a:xfrm>
            <a:off x="4317546" y="1748900"/>
            <a:ext cx="3556908" cy="4509026"/>
          </a:xfrm>
          <a:prstGeom prst="rect">
            <a:avLst/>
          </a:prstGeom>
          <a:solidFill>
            <a:srgbClr val="333333"/>
          </a:solidFill>
          <a:ln>
            <a:noFill/>
          </a:ln>
        </p:spPr>
        <p:txBody>
          <a:bodyPr spcFirstLastPara="1" wrap="square" lIns="91425" tIns="2194550"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9" name="Google Shape;409;p83"/>
          <p:cNvSpPr txBox="1">
            <a:spLocks noGrp="1"/>
          </p:cNvSpPr>
          <p:nvPr>
            <p:ph type="body" idx="3"/>
          </p:nvPr>
        </p:nvSpPr>
        <p:spPr>
          <a:xfrm>
            <a:off x="513633" y="1748900"/>
            <a:ext cx="3556908" cy="1299664"/>
          </a:xfrm>
          <a:prstGeom prst="rect">
            <a:avLst/>
          </a:prstGeom>
          <a:solidFill>
            <a:schemeClr val="accent2"/>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83"/>
          <p:cNvSpPr txBox="1">
            <a:spLocks noGrp="1"/>
          </p:cNvSpPr>
          <p:nvPr>
            <p:ph type="body" idx="4"/>
          </p:nvPr>
        </p:nvSpPr>
        <p:spPr>
          <a:xfrm>
            <a:off x="4317546" y="1748900"/>
            <a:ext cx="3556908" cy="1299664"/>
          </a:xfrm>
          <a:prstGeom prst="rect">
            <a:avLst/>
          </a:prstGeom>
          <a:solidFill>
            <a:schemeClr val="accent2"/>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1" name="Google Shape;411;p83"/>
          <p:cNvSpPr txBox="1">
            <a:spLocks noGrp="1"/>
          </p:cNvSpPr>
          <p:nvPr>
            <p:ph type="body" idx="5"/>
          </p:nvPr>
        </p:nvSpPr>
        <p:spPr>
          <a:xfrm>
            <a:off x="8176334" y="1748900"/>
            <a:ext cx="3556908" cy="4509026"/>
          </a:xfrm>
          <a:prstGeom prst="rect">
            <a:avLst/>
          </a:prstGeom>
          <a:solidFill>
            <a:srgbClr val="333333"/>
          </a:solidFill>
          <a:ln>
            <a:noFill/>
          </a:ln>
        </p:spPr>
        <p:txBody>
          <a:bodyPr spcFirstLastPara="1" wrap="square" lIns="91425" tIns="2194550"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83"/>
          <p:cNvSpPr txBox="1">
            <a:spLocks noGrp="1"/>
          </p:cNvSpPr>
          <p:nvPr>
            <p:ph type="body" idx="6"/>
          </p:nvPr>
        </p:nvSpPr>
        <p:spPr>
          <a:xfrm>
            <a:off x="8176334" y="1748900"/>
            <a:ext cx="3556908" cy="1299664"/>
          </a:xfrm>
          <a:prstGeom prst="rect">
            <a:avLst/>
          </a:prstGeom>
          <a:solidFill>
            <a:schemeClr val="accent2"/>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Google Shape;413;p83"/>
          <p:cNvSpPr txBox="1">
            <a:spLocks noGrp="1"/>
          </p:cNvSpPr>
          <p:nvPr>
            <p:ph type="body" idx="7"/>
          </p:nvPr>
        </p:nvSpPr>
        <p:spPr>
          <a:xfrm>
            <a:off x="708890" y="3223625"/>
            <a:ext cx="3171124" cy="5509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83"/>
          <p:cNvSpPr txBox="1">
            <a:spLocks noGrp="1"/>
          </p:cNvSpPr>
          <p:nvPr>
            <p:ph type="body" idx="8"/>
          </p:nvPr>
        </p:nvSpPr>
        <p:spPr>
          <a:xfrm>
            <a:off x="4510438" y="3223625"/>
            <a:ext cx="3171124" cy="5509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83"/>
          <p:cNvSpPr txBox="1">
            <a:spLocks noGrp="1"/>
          </p:cNvSpPr>
          <p:nvPr>
            <p:ph type="body" idx="9"/>
          </p:nvPr>
        </p:nvSpPr>
        <p:spPr>
          <a:xfrm>
            <a:off x="8369226" y="3223625"/>
            <a:ext cx="3171124" cy="5509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83"/>
          <p:cNvSpPr txBox="1">
            <a:spLocks noGrp="1"/>
          </p:cNvSpPr>
          <p:nvPr>
            <p:ph type="body" idx="13"/>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p:cSld name="1_Content 8">
    <p:spTree>
      <p:nvGrpSpPr>
        <p:cNvPr id="1" name="Shape 417"/>
        <p:cNvGrpSpPr/>
        <p:nvPr/>
      </p:nvGrpSpPr>
      <p:grpSpPr>
        <a:xfrm>
          <a:off x="0" y="0"/>
          <a:ext cx="0" cy="0"/>
          <a:chOff x="0" y="0"/>
          <a:chExt cx="0" cy="0"/>
        </a:xfrm>
      </p:grpSpPr>
      <p:sp>
        <p:nvSpPr>
          <p:cNvPr id="418" name="Google Shape;418;p84"/>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84"/>
          <p:cNvSpPr txBox="1">
            <a:spLocks noGrp="1"/>
          </p:cNvSpPr>
          <p:nvPr>
            <p:ph type="body" idx="1"/>
          </p:nvPr>
        </p:nvSpPr>
        <p:spPr>
          <a:xfrm>
            <a:off x="513633" y="1748900"/>
            <a:ext cx="3557016" cy="4509026"/>
          </a:xfrm>
          <a:prstGeom prst="rect">
            <a:avLst/>
          </a:prstGeom>
          <a:solidFill>
            <a:srgbClr val="333333"/>
          </a:solidFill>
          <a:ln>
            <a:noFill/>
          </a:ln>
        </p:spPr>
        <p:txBody>
          <a:bodyPr spcFirstLastPara="1" wrap="square" lIns="91425" tIns="2194550"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84"/>
          <p:cNvSpPr txBox="1">
            <a:spLocks noGrp="1"/>
          </p:cNvSpPr>
          <p:nvPr>
            <p:ph type="body" idx="2"/>
          </p:nvPr>
        </p:nvSpPr>
        <p:spPr>
          <a:xfrm>
            <a:off x="4317546" y="1748900"/>
            <a:ext cx="3557016" cy="4509026"/>
          </a:xfrm>
          <a:prstGeom prst="rect">
            <a:avLst/>
          </a:prstGeom>
          <a:solidFill>
            <a:srgbClr val="333333"/>
          </a:solidFill>
          <a:ln>
            <a:noFill/>
          </a:ln>
        </p:spPr>
        <p:txBody>
          <a:bodyPr spcFirstLastPara="1" wrap="square" lIns="91425" tIns="2194550"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84"/>
          <p:cNvSpPr txBox="1">
            <a:spLocks noGrp="1"/>
          </p:cNvSpPr>
          <p:nvPr>
            <p:ph type="body" idx="3"/>
          </p:nvPr>
        </p:nvSpPr>
        <p:spPr>
          <a:xfrm>
            <a:off x="513633" y="1748900"/>
            <a:ext cx="3557016" cy="1299664"/>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84"/>
          <p:cNvSpPr txBox="1">
            <a:spLocks noGrp="1"/>
          </p:cNvSpPr>
          <p:nvPr>
            <p:ph type="body" idx="4"/>
          </p:nvPr>
        </p:nvSpPr>
        <p:spPr>
          <a:xfrm>
            <a:off x="4317546" y="1748900"/>
            <a:ext cx="3557016" cy="1299664"/>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84"/>
          <p:cNvSpPr txBox="1">
            <a:spLocks noGrp="1"/>
          </p:cNvSpPr>
          <p:nvPr>
            <p:ph type="body" idx="5"/>
          </p:nvPr>
        </p:nvSpPr>
        <p:spPr>
          <a:xfrm>
            <a:off x="8176334" y="1748900"/>
            <a:ext cx="3557016" cy="4509026"/>
          </a:xfrm>
          <a:prstGeom prst="rect">
            <a:avLst/>
          </a:prstGeom>
          <a:solidFill>
            <a:srgbClr val="333333"/>
          </a:solidFill>
          <a:ln>
            <a:noFill/>
          </a:ln>
        </p:spPr>
        <p:txBody>
          <a:bodyPr spcFirstLastPara="1" wrap="square" lIns="91425" tIns="2194550"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4" name="Google Shape;424;p84"/>
          <p:cNvSpPr txBox="1">
            <a:spLocks noGrp="1"/>
          </p:cNvSpPr>
          <p:nvPr>
            <p:ph type="body" idx="6"/>
          </p:nvPr>
        </p:nvSpPr>
        <p:spPr>
          <a:xfrm>
            <a:off x="8176334" y="1748900"/>
            <a:ext cx="3557016" cy="1299664"/>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84"/>
          <p:cNvSpPr txBox="1">
            <a:spLocks noGrp="1"/>
          </p:cNvSpPr>
          <p:nvPr>
            <p:ph type="body" idx="7"/>
          </p:nvPr>
        </p:nvSpPr>
        <p:spPr>
          <a:xfrm>
            <a:off x="709923" y="3223625"/>
            <a:ext cx="3171124" cy="5509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6" name="Google Shape;426;p84"/>
          <p:cNvSpPr txBox="1">
            <a:spLocks noGrp="1"/>
          </p:cNvSpPr>
          <p:nvPr>
            <p:ph type="body" idx="8"/>
          </p:nvPr>
        </p:nvSpPr>
        <p:spPr>
          <a:xfrm>
            <a:off x="4510438" y="3223625"/>
            <a:ext cx="3171124" cy="5509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7" name="Google Shape;427;p84"/>
          <p:cNvSpPr txBox="1">
            <a:spLocks noGrp="1"/>
          </p:cNvSpPr>
          <p:nvPr>
            <p:ph type="body" idx="9"/>
          </p:nvPr>
        </p:nvSpPr>
        <p:spPr>
          <a:xfrm>
            <a:off x="8366960" y="3223625"/>
            <a:ext cx="3171124" cy="5509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84"/>
          <p:cNvSpPr txBox="1">
            <a:spLocks noGrp="1"/>
          </p:cNvSpPr>
          <p:nvPr>
            <p:ph type="body" idx="13"/>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cSld name="1_Content 9">
    <p:spTree>
      <p:nvGrpSpPr>
        <p:cNvPr id="1" name="Shape 429"/>
        <p:cNvGrpSpPr/>
        <p:nvPr/>
      </p:nvGrpSpPr>
      <p:grpSpPr>
        <a:xfrm>
          <a:off x="0" y="0"/>
          <a:ext cx="0" cy="0"/>
          <a:chOff x="0" y="0"/>
          <a:chExt cx="0" cy="0"/>
        </a:xfrm>
      </p:grpSpPr>
      <p:sp>
        <p:nvSpPr>
          <p:cNvPr id="430" name="Google Shape;430;p85"/>
          <p:cNvSpPr txBox="1">
            <a:spLocks noGrp="1"/>
          </p:cNvSpPr>
          <p:nvPr>
            <p:ph type="body" idx="1"/>
          </p:nvPr>
        </p:nvSpPr>
        <p:spPr>
          <a:xfrm>
            <a:off x="2811437" y="2370825"/>
            <a:ext cx="2100926" cy="3887101"/>
          </a:xfrm>
          <a:prstGeom prst="rect">
            <a:avLst/>
          </a:prstGeom>
          <a:solidFill>
            <a:srgbClr val="333333"/>
          </a:solidFill>
          <a:ln>
            <a:noFill/>
          </a:ln>
        </p:spPr>
        <p:txBody>
          <a:bodyPr spcFirstLastPara="1" wrap="square" lIns="91425" tIns="18287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1" name="Google Shape;431;p85"/>
          <p:cNvSpPr txBox="1">
            <a:spLocks noGrp="1"/>
          </p:cNvSpPr>
          <p:nvPr>
            <p:ph type="body" idx="2"/>
          </p:nvPr>
        </p:nvSpPr>
        <p:spPr>
          <a:xfrm>
            <a:off x="5080040" y="2057924"/>
            <a:ext cx="2100926" cy="4200002"/>
          </a:xfrm>
          <a:prstGeom prst="rect">
            <a:avLst/>
          </a:prstGeom>
          <a:solidFill>
            <a:srgbClr val="333333"/>
          </a:solidFill>
          <a:ln>
            <a:noFill/>
          </a:ln>
        </p:spPr>
        <p:txBody>
          <a:bodyPr spcFirstLastPara="1" wrap="square" lIns="91425" tIns="18287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85"/>
          <p:cNvSpPr txBox="1">
            <a:spLocks noGrp="1"/>
          </p:cNvSpPr>
          <p:nvPr>
            <p:ph type="body" idx="3"/>
          </p:nvPr>
        </p:nvSpPr>
        <p:spPr>
          <a:xfrm>
            <a:off x="7356231" y="1754226"/>
            <a:ext cx="2100926" cy="4503700"/>
          </a:xfrm>
          <a:prstGeom prst="rect">
            <a:avLst/>
          </a:prstGeom>
          <a:solidFill>
            <a:srgbClr val="333333"/>
          </a:solidFill>
          <a:ln>
            <a:noFill/>
          </a:ln>
        </p:spPr>
        <p:txBody>
          <a:bodyPr spcFirstLastPara="1" wrap="square" lIns="91425" tIns="18287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3" name="Google Shape;433;p85"/>
          <p:cNvSpPr txBox="1">
            <a:spLocks noGrp="1"/>
          </p:cNvSpPr>
          <p:nvPr>
            <p:ph type="body" idx="4"/>
          </p:nvPr>
        </p:nvSpPr>
        <p:spPr>
          <a:xfrm>
            <a:off x="9632424" y="1468935"/>
            <a:ext cx="2100926" cy="4788991"/>
          </a:xfrm>
          <a:prstGeom prst="rect">
            <a:avLst/>
          </a:prstGeom>
          <a:solidFill>
            <a:srgbClr val="333333"/>
          </a:solidFill>
          <a:ln>
            <a:noFill/>
          </a:ln>
        </p:spPr>
        <p:txBody>
          <a:bodyPr spcFirstLastPara="1" wrap="square" lIns="91425" tIns="18287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4" name="Google Shape;434;p85"/>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5" name="Google Shape;435;p85"/>
          <p:cNvSpPr txBox="1">
            <a:spLocks noGrp="1"/>
          </p:cNvSpPr>
          <p:nvPr>
            <p:ph type="body" idx="5"/>
          </p:nvPr>
        </p:nvSpPr>
        <p:spPr>
          <a:xfrm>
            <a:off x="513633" y="2656116"/>
            <a:ext cx="2100926" cy="3601810"/>
          </a:xfrm>
          <a:prstGeom prst="rect">
            <a:avLst/>
          </a:prstGeom>
          <a:solidFill>
            <a:srgbClr val="333333"/>
          </a:solidFill>
          <a:ln>
            <a:noFill/>
          </a:ln>
        </p:spPr>
        <p:txBody>
          <a:bodyPr spcFirstLastPara="1" wrap="square" lIns="91425" tIns="18287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85"/>
          <p:cNvSpPr txBox="1">
            <a:spLocks noGrp="1"/>
          </p:cNvSpPr>
          <p:nvPr>
            <p:ph type="body" idx="6"/>
          </p:nvPr>
        </p:nvSpPr>
        <p:spPr>
          <a:xfrm>
            <a:off x="513964" y="5582658"/>
            <a:ext cx="2106966" cy="675268"/>
          </a:xfrm>
          <a:prstGeom prst="rect">
            <a:avLst/>
          </a:prstGeom>
          <a:solidFill>
            <a:srgbClr val="0074E0"/>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85"/>
          <p:cNvSpPr/>
          <p:nvPr/>
        </p:nvSpPr>
        <p:spPr>
          <a:xfrm>
            <a:off x="513633" y="5582658"/>
            <a:ext cx="2100928" cy="675268"/>
          </a:xfrm>
          <a:prstGeom prst="rect">
            <a:avLst/>
          </a:prstGeom>
          <a:solidFill>
            <a:srgbClr val="2088DD"/>
          </a:solidFill>
          <a:ln>
            <a:noFill/>
          </a:ln>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2000"/>
              <a:buFont typeface="Arial"/>
              <a:buNone/>
            </a:pPr>
            <a:r>
              <a:rPr lang="en-GB" sz="2000" b="1" i="0" u="none" strike="noStrike" cap="none">
                <a:solidFill>
                  <a:schemeClr val="lt1"/>
                </a:solidFill>
                <a:latin typeface="Arial"/>
                <a:ea typeface="Arial"/>
                <a:cs typeface="Arial"/>
                <a:sym typeface="Arial"/>
              </a:rPr>
              <a:t>Text</a:t>
            </a:r>
            <a:endParaRPr sz="2000" b="1" i="0" u="none" strike="noStrike" cap="none">
              <a:solidFill>
                <a:schemeClr val="lt1"/>
              </a:solidFill>
              <a:latin typeface="Arial"/>
              <a:ea typeface="Arial"/>
              <a:cs typeface="Arial"/>
              <a:sym typeface="Arial"/>
            </a:endParaRPr>
          </a:p>
        </p:txBody>
      </p:sp>
      <p:sp>
        <p:nvSpPr>
          <p:cNvPr id="438" name="Google Shape;438;p85"/>
          <p:cNvSpPr txBox="1">
            <a:spLocks noGrp="1"/>
          </p:cNvSpPr>
          <p:nvPr>
            <p:ph type="body" idx="7"/>
          </p:nvPr>
        </p:nvSpPr>
        <p:spPr>
          <a:xfrm>
            <a:off x="2810606" y="5595939"/>
            <a:ext cx="2085795" cy="661987"/>
          </a:xfrm>
          <a:prstGeom prst="rect">
            <a:avLst/>
          </a:prstGeom>
          <a:solidFill>
            <a:schemeClr val="accent4"/>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85"/>
          <p:cNvSpPr txBox="1">
            <a:spLocks noGrp="1"/>
          </p:cNvSpPr>
          <p:nvPr>
            <p:ph type="body" idx="8"/>
          </p:nvPr>
        </p:nvSpPr>
        <p:spPr>
          <a:xfrm>
            <a:off x="5095171" y="5595939"/>
            <a:ext cx="2085795" cy="661987"/>
          </a:xfrm>
          <a:prstGeom prst="rect">
            <a:avLst/>
          </a:prstGeom>
          <a:solidFill>
            <a:schemeClr val="accent3"/>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85"/>
          <p:cNvSpPr txBox="1">
            <a:spLocks noGrp="1"/>
          </p:cNvSpPr>
          <p:nvPr>
            <p:ph type="body" idx="9"/>
          </p:nvPr>
        </p:nvSpPr>
        <p:spPr>
          <a:xfrm>
            <a:off x="7371362" y="5595939"/>
            <a:ext cx="2085795" cy="661987"/>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85"/>
          <p:cNvSpPr txBox="1">
            <a:spLocks noGrp="1"/>
          </p:cNvSpPr>
          <p:nvPr>
            <p:ph type="body" idx="13"/>
          </p:nvPr>
        </p:nvSpPr>
        <p:spPr>
          <a:xfrm>
            <a:off x="9647555" y="5595939"/>
            <a:ext cx="2085795" cy="661987"/>
          </a:xfrm>
          <a:prstGeom prst="rect">
            <a:avLst/>
          </a:prstGeom>
          <a:solidFill>
            <a:schemeClr val="accent2"/>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85"/>
          <p:cNvSpPr txBox="1">
            <a:spLocks noGrp="1"/>
          </p:cNvSpPr>
          <p:nvPr>
            <p:ph type="body" idx="14"/>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p:cSld name="1_Content 10">
    <p:spTree>
      <p:nvGrpSpPr>
        <p:cNvPr id="1" name="Shape 443"/>
        <p:cNvGrpSpPr/>
        <p:nvPr/>
      </p:nvGrpSpPr>
      <p:grpSpPr>
        <a:xfrm>
          <a:off x="0" y="0"/>
          <a:ext cx="0" cy="0"/>
          <a:chOff x="0" y="0"/>
          <a:chExt cx="0" cy="0"/>
        </a:xfrm>
      </p:grpSpPr>
      <p:sp>
        <p:nvSpPr>
          <p:cNvPr id="444" name="Google Shape;444;p86"/>
          <p:cNvSpPr txBox="1">
            <a:spLocks noGrp="1"/>
          </p:cNvSpPr>
          <p:nvPr>
            <p:ph type="body" idx="1"/>
          </p:nvPr>
        </p:nvSpPr>
        <p:spPr>
          <a:xfrm>
            <a:off x="514905" y="1565620"/>
            <a:ext cx="5401108" cy="2183509"/>
          </a:xfrm>
          <a:prstGeom prst="rect">
            <a:avLst/>
          </a:prstGeom>
          <a:solidFill>
            <a:schemeClr val="accent2"/>
          </a:solidFill>
          <a:ln>
            <a:noFill/>
          </a:ln>
        </p:spPr>
        <p:txBody>
          <a:bodyPr spcFirstLastPara="1" wrap="square" lIns="137150" tIns="182875" rIns="1371600"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86"/>
          <p:cNvSpPr txBox="1">
            <a:spLocks noGrp="1"/>
          </p:cNvSpPr>
          <p:nvPr>
            <p:ph type="body" idx="2"/>
          </p:nvPr>
        </p:nvSpPr>
        <p:spPr>
          <a:xfrm>
            <a:off x="514905" y="4074416"/>
            <a:ext cx="5401108" cy="2183509"/>
          </a:xfrm>
          <a:prstGeom prst="rect">
            <a:avLst/>
          </a:prstGeom>
          <a:solidFill>
            <a:schemeClr val="accent2"/>
          </a:solidFill>
          <a:ln>
            <a:noFill/>
          </a:ln>
        </p:spPr>
        <p:txBody>
          <a:bodyPr spcFirstLastPara="1" wrap="square" lIns="137150" tIns="182875" rIns="1371600"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86"/>
          <p:cNvSpPr txBox="1">
            <a:spLocks noGrp="1"/>
          </p:cNvSpPr>
          <p:nvPr>
            <p:ph type="body" idx="3"/>
          </p:nvPr>
        </p:nvSpPr>
        <p:spPr>
          <a:xfrm>
            <a:off x="6308539" y="1566664"/>
            <a:ext cx="5401108" cy="2183509"/>
          </a:xfrm>
          <a:prstGeom prst="rect">
            <a:avLst/>
          </a:prstGeom>
          <a:solidFill>
            <a:schemeClr val="accent2"/>
          </a:solidFill>
          <a:ln>
            <a:noFill/>
          </a:ln>
        </p:spPr>
        <p:txBody>
          <a:bodyPr spcFirstLastPara="1" wrap="square" lIns="1371600" tIns="182875" rIns="91425" bIns="45700" anchor="t" anchorCtr="0">
            <a:noAutofit/>
          </a:bodyPr>
          <a:lstStyle>
            <a:lvl1pPr marL="457200" marR="0" lvl="0" indent="-228600" algn="r"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86"/>
          <p:cNvSpPr txBox="1">
            <a:spLocks noGrp="1"/>
          </p:cNvSpPr>
          <p:nvPr>
            <p:ph type="body" idx="4"/>
          </p:nvPr>
        </p:nvSpPr>
        <p:spPr>
          <a:xfrm>
            <a:off x="6308539" y="4074416"/>
            <a:ext cx="5401108" cy="2183509"/>
          </a:xfrm>
          <a:prstGeom prst="rect">
            <a:avLst/>
          </a:prstGeom>
          <a:solidFill>
            <a:schemeClr val="accent2"/>
          </a:solidFill>
          <a:ln>
            <a:noFill/>
          </a:ln>
        </p:spPr>
        <p:txBody>
          <a:bodyPr spcFirstLastPara="1" wrap="square" lIns="1371600" tIns="182875" rIns="91425" bIns="45700" anchor="t" anchorCtr="0">
            <a:noAutofit/>
          </a:bodyPr>
          <a:lstStyle>
            <a:lvl1pPr marL="457200" marR="0" lvl="0" indent="-228600" algn="r"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86"/>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9" name="Google Shape;449;p86"/>
          <p:cNvSpPr>
            <a:spLocks noGrp="1"/>
          </p:cNvSpPr>
          <p:nvPr>
            <p:ph type="body" idx="5"/>
          </p:nvPr>
        </p:nvSpPr>
        <p:spPr>
          <a:xfrm>
            <a:off x="3928725" y="1747378"/>
            <a:ext cx="4334549" cy="4334549"/>
          </a:xfrm>
          <a:prstGeom prst="ellipse">
            <a:avLst/>
          </a:prstGeom>
          <a:solidFill>
            <a:srgbClr val="333333"/>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1pPr>
            <a:lvl2pPr marL="914400" marR="0" lvl="1" indent="-228600" algn="ctr" rtl="0">
              <a:lnSpc>
                <a:spcPct val="100000"/>
              </a:lnSpc>
              <a:spcBef>
                <a:spcPts val="120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86"/>
          <p:cNvSpPr txBox="1">
            <a:spLocks noGrp="1"/>
          </p:cNvSpPr>
          <p:nvPr>
            <p:ph type="body" idx="6"/>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p:cSld name="1_Content 11">
    <p:spTree>
      <p:nvGrpSpPr>
        <p:cNvPr id="1" name="Shape 451"/>
        <p:cNvGrpSpPr/>
        <p:nvPr/>
      </p:nvGrpSpPr>
      <p:grpSpPr>
        <a:xfrm>
          <a:off x="0" y="0"/>
          <a:ext cx="0" cy="0"/>
          <a:chOff x="0" y="0"/>
          <a:chExt cx="0" cy="0"/>
        </a:xfrm>
      </p:grpSpPr>
      <p:sp>
        <p:nvSpPr>
          <p:cNvPr id="452" name="Google Shape;452;p87"/>
          <p:cNvSpPr txBox="1">
            <a:spLocks noGrp="1"/>
          </p:cNvSpPr>
          <p:nvPr>
            <p:ph type="body" idx="1"/>
          </p:nvPr>
        </p:nvSpPr>
        <p:spPr>
          <a:xfrm>
            <a:off x="514905" y="1574930"/>
            <a:ext cx="5401108" cy="2174199"/>
          </a:xfrm>
          <a:prstGeom prst="rect">
            <a:avLst/>
          </a:prstGeom>
          <a:solidFill>
            <a:schemeClr val="lt1"/>
          </a:solidFill>
          <a:ln>
            <a:noFill/>
          </a:ln>
        </p:spPr>
        <p:txBody>
          <a:bodyPr spcFirstLastPara="1" wrap="square" lIns="137150" tIns="182875" rIns="1371600"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87"/>
          <p:cNvSpPr txBox="1">
            <a:spLocks noGrp="1"/>
          </p:cNvSpPr>
          <p:nvPr>
            <p:ph type="body" idx="2"/>
          </p:nvPr>
        </p:nvSpPr>
        <p:spPr>
          <a:xfrm>
            <a:off x="514905" y="4083726"/>
            <a:ext cx="5401108" cy="2174199"/>
          </a:xfrm>
          <a:prstGeom prst="rect">
            <a:avLst/>
          </a:prstGeom>
          <a:solidFill>
            <a:schemeClr val="lt1"/>
          </a:solidFill>
          <a:ln>
            <a:noFill/>
          </a:ln>
        </p:spPr>
        <p:txBody>
          <a:bodyPr spcFirstLastPara="1" wrap="square" lIns="137150" tIns="182875" rIns="1371600"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4" name="Google Shape;454;p87"/>
          <p:cNvSpPr txBox="1">
            <a:spLocks noGrp="1"/>
          </p:cNvSpPr>
          <p:nvPr>
            <p:ph type="body" idx="3"/>
          </p:nvPr>
        </p:nvSpPr>
        <p:spPr>
          <a:xfrm>
            <a:off x="6308539" y="1575974"/>
            <a:ext cx="5401108" cy="2174199"/>
          </a:xfrm>
          <a:prstGeom prst="rect">
            <a:avLst/>
          </a:prstGeom>
          <a:solidFill>
            <a:schemeClr val="lt1"/>
          </a:solidFill>
          <a:ln>
            <a:noFill/>
          </a:ln>
        </p:spPr>
        <p:txBody>
          <a:bodyPr spcFirstLastPara="1" wrap="square" lIns="1371600" tIns="182875" rIns="91425" bIns="45700" anchor="t" anchorCtr="0">
            <a:noAutofit/>
          </a:bodyPr>
          <a:lstStyle>
            <a:lvl1pPr marL="457200" marR="0" lvl="0" indent="-228600" algn="r"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5" name="Google Shape;455;p87"/>
          <p:cNvSpPr txBox="1">
            <a:spLocks noGrp="1"/>
          </p:cNvSpPr>
          <p:nvPr>
            <p:ph type="body" idx="4"/>
          </p:nvPr>
        </p:nvSpPr>
        <p:spPr>
          <a:xfrm>
            <a:off x="6308539" y="4083726"/>
            <a:ext cx="5401108" cy="2174199"/>
          </a:xfrm>
          <a:prstGeom prst="rect">
            <a:avLst/>
          </a:prstGeom>
          <a:solidFill>
            <a:schemeClr val="lt1"/>
          </a:solidFill>
          <a:ln>
            <a:noFill/>
          </a:ln>
        </p:spPr>
        <p:txBody>
          <a:bodyPr spcFirstLastPara="1" wrap="square" lIns="1371600" tIns="182875" rIns="91425" bIns="45700" anchor="t" anchorCtr="0">
            <a:noAutofit/>
          </a:bodyPr>
          <a:lstStyle>
            <a:lvl1pPr marL="457200" marR="0" lvl="0" indent="-228600" algn="r"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6" name="Google Shape;456;p87"/>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7" name="Google Shape;457;p87"/>
          <p:cNvSpPr>
            <a:spLocks noGrp="1"/>
          </p:cNvSpPr>
          <p:nvPr>
            <p:ph type="body" idx="5"/>
          </p:nvPr>
        </p:nvSpPr>
        <p:spPr>
          <a:xfrm>
            <a:off x="3928725" y="1747378"/>
            <a:ext cx="4334549" cy="4334549"/>
          </a:xfrm>
          <a:prstGeom prst="ellipse">
            <a:avLst/>
          </a:prstGeom>
          <a:solidFill>
            <a:srgbClr val="333333"/>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1pPr>
            <a:lvl2pPr marL="914400" marR="0" lvl="1" indent="-228600" algn="ctr" rtl="0">
              <a:lnSpc>
                <a:spcPct val="100000"/>
              </a:lnSpc>
              <a:spcBef>
                <a:spcPts val="120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 name="Google Shape;458;p87"/>
          <p:cNvSpPr txBox="1">
            <a:spLocks noGrp="1"/>
          </p:cNvSpPr>
          <p:nvPr>
            <p:ph type="body" idx="6"/>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ull size chart">
  <p:cSld name="Full size chart">
    <p:spTree>
      <p:nvGrpSpPr>
        <p:cNvPr id="1" name="Shape 459"/>
        <p:cNvGrpSpPr/>
        <p:nvPr/>
      </p:nvGrpSpPr>
      <p:grpSpPr>
        <a:xfrm>
          <a:off x="0" y="0"/>
          <a:ext cx="0" cy="0"/>
          <a:chOff x="0" y="0"/>
          <a:chExt cx="0" cy="0"/>
        </a:xfrm>
      </p:grpSpPr>
      <p:sp>
        <p:nvSpPr>
          <p:cNvPr id="460" name="Google Shape;460;p88"/>
          <p:cNvSpPr>
            <a:spLocks noGrp="1"/>
          </p:cNvSpPr>
          <p:nvPr>
            <p:ph type="chart" idx="2"/>
          </p:nvPr>
        </p:nvSpPr>
        <p:spPr>
          <a:xfrm>
            <a:off x="398463" y="1704513"/>
            <a:ext cx="11383962" cy="476076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accent1"/>
              </a:buClr>
              <a:buSzPts val="2200"/>
              <a:buFont typeface="Arial"/>
              <a:buChar char="•"/>
              <a:defRPr sz="2200" b="0" i="0"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461" name="Google Shape;461;p88"/>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2" name="Google Shape;462;p88"/>
          <p:cNvSpPr txBox="1">
            <a:spLocks noGrp="1"/>
          </p:cNvSpPr>
          <p:nvPr>
            <p:ph type="body" idx="1"/>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hart with content">
  <p:cSld name="Chart with content">
    <p:spTree>
      <p:nvGrpSpPr>
        <p:cNvPr id="1" name="Shape 463"/>
        <p:cNvGrpSpPr/>
        <p:nvPr/>
      </p:nvGrpSpPr>
      <p:grpSpPr>
        <a:xfrm>
          <a:off x="0" y="0"/>
          <a:ext cx="0" cy="0"/>
          <a:chOff x="0" y="0"/>
          <a:chExt cx="0" cy="0"/>
        </a:xfrm>
      </p:grpSpPr>
      <p:sp>
        <p:nvSpPr>
          <p:cNvPr id="464" name="Google Shape;464;p89"/>
          <p:cNvSpPr txBox="1">
            <a:spLocks noGrp="1"/>
          </p:cNvSpPr>
          <p:nvPr>
            <p:ph type="body" idx="1"/>
          </p:nvPr>
        </p:nvSpPr>
        <p:spPr>
          <a:xfrm>
            <a:off x="810569" y="3105540"/>
            <a:ext cx="4693003" cy="23313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15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65" name="Google Shape;465;p89"/>
          <p:cNvSpPr>
            <a:spLocks noGrp="1"/>
          </p:cNvSpPr>
          <p:nvPr>
            <p:ph type="chart" idx="2"/>
          </p:nvPr>
        </p:nvSpPr>
        <p:spPr>
          <a:xfrm>
            <a:off x="6224588" y="1704513"/>
            <a:ext cx="5407025" cy="45291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accent1"/>
              </a:buClr>
              <a:buSzPts val="2000"/>
              <a:buFont typeface="Arial"/>
              <a:buNone/>
              <a:defRPr sz="2000" b="0" i="0"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466" name="Google Shape;466;p89"/>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7" name="Google Shape;467;p89"/>
          <p:cNvSpPr txBox="1">
            <a:spLocks noGrp="1"/>
          </p:cNvSpPr>
          <p:nvPr>
            <p:ph type="body" idx="3"/>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Agenda">
    <p:spTree>
      <p:nvGrpSpPr>
        <p:cNvPr id="1" name="Shape 32"/>
        <p:cNvGrpSpPr/>
        <p:nvPr/>
      </p:nvGrpSpPr>
      <p:grpSpPr>
        <a:xfrm>
          <a:off x="0" y="0"/>
          <a:ext cx="0" cy="0"/>
          <a:chOff x="0" y="0"/>
          <a:chExt cx="0" cy="0"/>
        </a:xfrm>
      </p:grpSpPr>
      <p:pic>
        <p:nvPicPr>
          <p:cNvPr id="33" name="Google Shape;33;p48"/>
          <p:cNvPicPr preferRelativeResize="0"/>
          <p:nvPr/>
        </p:nvPicPr>
        <p:blipFill rotWithShape="1">
          <a:blip r:embed="rId2">
            <a:alphaModFix/>
          </a:blip>
          <a:srcRect l="12330" t="21087"/>
          <a:stretch/>
        </p:blipFill>
        <p:spPr>
          <a:xfrm>
            <a:off x="0" y="0"/>
            <a:ext cx="3127580" cy="3248276"/>
          </a:xfrm>
          <a:prstGeom prst="rect">
            <a:avLst/>
          </a:prstGeom>
          <a:noFill/>
          <a:ln>
            <a:noFill/>
          </a:ln>
        </p:spPr>
      </p:pic>
      <p:pic>
        <p:nvPicPr>
          <p:cNvPr id="34" name="Google Shape;34;p48"/>
          <p:cNvPicPr preferRelativeResize="0"/>
          <p:nvPr/>
        </p:nvPicPr>
        <p:blipFill rotWithShape="1">
          <a:blip r:embed="rId3">
            <a:alphaModFix/>
          </a:blip>
          <a:srcRect b="66890"/>
          <a:stretch/>
        </p:blipFill>
        <p:spPr>
          <a:xfrm>
            <a:off x="1764653" y="5822191"/>
            <a:ext cx="3567418" cy="1035810"/>
          </a:xfrm>
          <a:prstGeom prst="rect">
            <a:avLst/>
          </a:prstGeom>
          <a:noFill/>
          <a:ln>
            <a:noFill/>
          </a:ln>
        </p:spPr>
      </p:pic>
      <p:pic>
        <p:nvPicPr>
          <p:cNvPr id="35" name="Google Shape;35;p48"/>
          <p:cNvPicPr preferRelativeResize="0"/>
          <p:nvPr/>
        </p:nvPicPr>
        <p:blipFill rotWithShape="1">
          <a:blip r:embed="rId4">
            <a:alphaModFix/>
          </a:blip>
          <a:srcRect l="23570"/>
          <a:stretch/>
        </p:blipFill>
        <p:spPr>
          <a:xfrm>
            <a:off x="0" y="3429000"/>
            <a:ext cx="1426196" cy="3128351"/>
          </a:xfrm>
          <a:prstGeom prst="rect">
            <a:avLst/>
          </a:prstGeom>
          <a:noFill/>
          <a:ln>
            <a:noFill/>
          </a:ln>
        </p:spPr>
      </p:pic>
      <p:pic>
        <p:nvPicPr>
          <p:cNvPr id="36" name="Google Shape;36;p48"/>
          <p:cNvPicPr preferRelativeResize="0"/>
          <p:nvPr/>
        </p:nvPicPr>
        <p:blipFill rotWithShape="1">
          <a:blip r:embed="rId5">
            <a:alphaModFix/>
          </a:blip>
          <a:srcRect/>
          <a:stretch/>
        </p:blipFill>
        <p:spPr>
          <a:xfrm>
            <a:off x="1943676" y="2803830"/>
            <a:ext cx="2744168" cy="2634401"/>
          </a:xfrm>
          <a:prstGeom prst="rect">
            <a:avLst/>
          </a:prstGeom>
          <a:noFill/>
          <a:ln>
            <a:noFill/>
          </a:ln>
        </p:spPr>
      </p:pic>
      <p:sp>
        <p:nvSpPr>
          <p:cNvPr id="37" name="Google Shape;37;p48"/>
          <p:cNvSpPr txBox="1">
            <a:spLocks noGrp="1"/>
          </p:cNvSpPr>
          <p:nvPr>
            <p:ph type="body" idx="1"/>
          </p:nvPr>
        </p:nvSpPr>
        <p:spPr>
          <a:xfrm>
            <a:off x="6313487" y="2576024"/>
            <a:ext cx="737943"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 name="Google Shape;38;p48"/>
          <p:cNvSpPr txBox="1">
            <a:spLocks noGrp="1"/>
          </p:cNvSpPr>
          <p:nvPr>
            <p:ph type="body" idx="2"/>
          </p:nvPr>
        </p:nvSpPr>
        <p:spPr>
          <a:xfrm>
            <a:off x="6313487" y="3031636"/>
            <a:ext cx="737943"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 name="Google Shape;39;p48"/>
          <p:cNvSpPr txBox="1">
            <a:spLocks noGrp="1"/>
          </p:cNvSpPr>
          <p:nvPr>
            <p:ph type="body" idx="3"/>
          </p:nvPr>
        </p:nvSpPr>
        <p:spPr>
          <a:xfrm>
            <a:off x="6313487" y="3487248"/>
            <a:ext cx="737943"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 name="Google Shape;40;p48"/>
          <p:cNvSpPr txBox="1">
            <a:spLocks noGrp="1"/>
          </p:cNvSpPr>
          <p:nvPr>
            <p:ph type="body" idx="4"/>
          </p:nvPr>
        </p:nvSpPr>
        <p:spPr>
          <a:xfrm>
            <a:off x="6313487" y="3942860"/>
            <a:ext cx="737943"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48"/>
          <p:cNvSpPr txBox="1">
            <a:spLocks noGrp="1"/>
          </p:cNvSpPr>
          <p:nvPr>
            <p:ph type="body" idx="5"/>
          </p:nvPr>
        </p:nvSpPr>
        <p:spPr>
          <a:xfrm>
            <a:off x="6313487" y="4398472"/>
            <a:ext cx="737943"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48"/>
          <p:cNvSpPr txBox="1">
            <a:spLocks noGrp="1"/>
          </p:cNvSpPr>
          <p:nvPr>
            <p:ph type="body" idx="6"/>
          </p:nvPr>
        </p:nvSpPr>
        <p:spPr>
          <a:xfrm>
            <a:off x="6313487" y="4854084"/>
            <a:ext cx="737943"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 name="Google Shape;43;p48"/>
          <p:cNvSpPr txBox="1">
            <a:spLocks noGrp="1"/>
          </p:cNvSpPr>
          <p:nvPr>
            <p:ph type="body" idx="7"/>
          </p:nvPr>
        </p:nvSpPr>
        <p:spPr>
          <a:xfrm>
            <a:off x="7239610" y="2576024"/>
            <a:ext cx="3979375"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48"/>
          <p:cNvSpPr txBox="1">
            <a:spLocks noGrp="1"/>
          </p:cNvSpPr>
          <p:nvPr>
            <p:ph type="body" idx="8"/>
          </p:nvPr>
        </p:nvSpPr>
        <p:spPr>
          <a:xfrm>
            <a:off x="7239610" y="3031636"/>
            <a:ext cx="3979375"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48"/>
          <p:cNvSpPr txBox="1">
            <a:spLocks noGrp="1"/>
          </p:cNvSpPr>
          <p:nvPr>
            <p:ph type="body" idx="9"/>
          </p:nvPr>
        </p:nvSpPr>
        <p:spPr>
          <a:xfrm>
            <a:off x="7239610" y="3487248"/>
            <a:ext cx="3979375"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6" name="Google Shape;46;p48"/>
          <p:cNvSpPr txBox="1">
            <a:spLocks noGrp="1"/>
          </p:cNvSpPr>
          <p:nvPr>
            <p:ph type="body" idx="13"/>
          </p:nvPr>
        </p:nvSpPr>
        <p:spPr>
          <a:xfrm>
            <a:off x="7239610" y="3942860"/>
            <a:ext cx="3979375"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7" name="Google Shape;47;p48"/>
          <p:cNvSpPr txBox="1">
            <a:spLocks noGrp="1"/>
          </p:cNvSpPr>
          <p:nvPr>
            <p:ph type="body" idx="14"/>
          </p:nvPr>
        </p:nvSpPr>
        <p:spPr>
          <a:xfrm>
            <a:off x="7239610" y="4398472"/>
            <a:ext cx="3979375"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48"/>
          <p:cNvSpPr txBox="1">
            <a:spLocks noGrp="1"/>
          </p:cNvSpPr>
          <p:nvPr>
            <p:ph type="body" idx="15"/>
          </p:nvPr>
        </p:nvSpPr>
        <p:spPr>
          <a:xfrm>
            <a:off x="7239610" y="4854084"/>
            <a:ext cx="3979375" cy="45561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rgbClr val="000000"/>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6_Ending">
  <p:cSld name="6_Ending">
    <p:spTree>
      <p:nvGrpSpPr>
        <p:cNvPr id="1" name="Shape 468"/>
        <p:cNvGrpSpPr/>
        <p:nvPr/>
      </p:nvGrpSpPr>
      <p:grpSpPr>
        <a:xfrm>
          <a:off x="0" y="0"/>
          <a:ext cx="0" cy="0"/>
          <a:chOff x="0" y="0"/>
          <a:chExt cx="0" cy="0"/>
        </a:xfrm>
      </p:grpSpPr>
      <p:sp>
        <p:nvSpPr>
          <p:cNvPr id="470" name="Google Shape;470;p90"/>
          <p:cNvSpPr/>
          <p:nvPr/>
        </p:nvSpPr>
        <p:spPr>
          <a:xfrm>
            <a:off x="11378235" y="343639"/>
            <a:ext cx="457200" cy="457200"/>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Photo Pink - WHT Logo">
  <p:cSld name="Photo Pink - WHT Logo">
    <p:spTree>
      <p:nvGrpSpPr>
        <p:cNvPr id="1" name="Shape 471"/>
        <p:cNvGrpSpPr/>
        <p:nvPr/>
      </p:nvGrpSpPr>
      <p:grpSpPr>
        <a:xfrm>
          <a:off x="0" y="0"/>
          <a:ext cx="0" cy="0"/>
          <a:chOff x="0" y="0"/>
          <a:chExt cx="0" cy="0"/>
        </a:xfrm>
      </p:grpSpPr>
      <p:sp>
        <p:nvSpPr>
          <p:cNvPr id="472" name="Google Shape;472;p91"/>
          <p:cNvSpPr>
            <a:spLocks noGrp="1"/>
          </p:cNvSpPr>
          <p:nvPr>
            <p:ph type="pic" idx="2"/>
          </p:nvPr>
        </p:nvSpPr>
        <p:spPr>
          <a:xfrm>
            <a:off x="0" y="-36656"/>
            <a:ext cx="12192000" cy="6894656"/>
          </a:xfrm>
          <a:prstGeom prst="rect">
            <a:avLst/>
          </a:prstGeom>
          <a:solidFill>
            <a:srgbClr val="D8D8D8"/>
          </a:solid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accent1"/>
              </a:buClr>
              <a:buSzPts val="2200"/>
              <a:buFont typeface="Arial"/>
              <a:buNone/>
              <a:defRPr sz="22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473" name="Google Shape;473;p91"/>
          <p:cNvSpPr/>
          <p:nvPr/>
        </p:nvSpPr>
        <p:spPr>
          <a:xfrm>
            <a:off x="0" y="4035552"/>
            <a:ext cx="3267455" cy="282244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chemeClr val="lt1"/>
              </a:solidFill>
              <a:latin typeface="Arial"/>
              <a:ea typeface="Arial"/>
              <a:cs typeface="Arial"/>
              <a:sym typeface="Arial"/>
            </a:endParaRPr>
          </a:p>
        </p:txBody>
      </p:sp>
      <p:sp>
        <p:nvSpPr>
          <p:cNvPr id="474" name="Google Shape;474;p91"/>
          <p:cNvSpPr txBox="1">
            <a:spLocks noGrp="1"/>
          </p:cNvSpPr>
          <p:nvPr>
            <p:ph type="title"/>
          </p:nvPr>
        </p:nvSpPr>
        <p:spPr>
          <a:xfrm>
            <a:off x="446121" y="4432500"/>
            <a:ext cx="2455575" cy="204743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1800"/>
              <a:buFont typeface="Arial"/>
              <a:buNone/>
              <a:defRPr sz="18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5" name="Google Shape;475;p91"/>
          <p:cNvSpPr txBox="1"/>
          <p:nvPr/>
        </p:nvSpPr>
        <p:spPr>
          <a:xfrm>
            <a:off x="11607886" y="6615997"/>
            <a:ext cx="325731" cy="230832"/>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rgbClr val="000000"/>
                </a:solidFill>
                <a:latin typeface="Arial"/>
                <a:ea typeface="Arial"/>
                <a:cs typeface="Arial"/>
                <a:sym typeface="Arial"/>
              </a:rPr>
              <a:t>‹#›</a:t>
            </a:fld>
            <a:endParaRPr sz="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Photo Pink - BLK Logo">
  <p:cSld name="Photo Pink - BLK Logo">
    <p:bg>
      <p:bgPr>
        <a:solidFill>
          <a:schemeClr val="dk1"/>
        </a:solidFill>
        <a:effectLst/>
      </p:bgPr>
    </p:bg>
    <p:spTree>
      <p:nvGrpSpPr>
        <p:cNvPr id="1" name="Shape 476"/>
        <p:cNvGrpSpPr/>
        <p:nvPr/>
      </p:nvGrpSpPr>
      <p:grpSpPr>
        <a:xfrm>
          <a:off x="0" y="0"/>
          <a:ext cx="0" cy="0"/>
          <a:chOff x="0" y="0"/>
          <a:chExt cx="0" cy="0"/>
        </a:xfrm>
      </p:grpSpPr>
      <p:sp>
        <p:nvSpPr>
          <p:cNvPr id="477" name="Google Shape;477;p92"/>
          <p:cNvSpPr>
            <a:spLocks noGrp="1"/>
          </p:cNvSpPr>
          <p:nvPr>
            <p:ph type="pic" idx="2"/>
          </p:nvPr>
        </p:nvSpPr>
        <p:spPr>
          <a:xfrm>
            <a:off x="0" y="-36656"/>
            <a:ext cx="12192000" cy="6894656"/>
          </a:xfrm>
          <a:prstGeom prst="rect">
            <a:avLst/>
          </a:prstGeom>
          <a:solidFill>
            <a:srgbClr val="D8D8D8"/>
          </a:solid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accent1"/>
              </a:buClr>
              <a:buSzPts val="2200"/>
              <a:buFont typeface="Arial"/>
              <a:buNone/>
              <a:defRPr sz="22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478" name="Google Shape;478;p92"/>
          <p:cNvSpPr/>
          <p:nvPr/>
        </p:nvSpPr>
        <p:spPr>
          <a:xfrm>
            <a:off x="1" y="4035552"/>
            <a:ext cx="3267454" cy="282244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chemeClr val="lt1"/>
              </a:solidFill>
              <a:latin typeface="Arial"/>
              <a:ea typeface="Arial"/>
              <a:cs typeface="Arial"/>
              <a:sym typeface="Arial"/>
            </a:endParaRPr>
          </a:p>
        </p:txBody>
      </p:sp>
      <p:sp>
        <p:nvSpPr>
          <p:cNvPr id="479" name="Google Shape;479;p92"/>
          <p:cNvSpPr txBox="1">
            <a:spLocks noGrp="1"/>
          </p:cNvSpPr>
          <p:nvPr>
            <p:ph type="title"/>
          </p:nvPr>
        </p:nvSpPr>
        <p:spPr>
          <a:xfrm>
            <a:off x="446121" y="4432500"/>
            <a:ext cx="2455575" cy="204743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1800"/>
              <a:buFont typeface="Arial"/>
              <a:buNone/>
              <a:defRPr sz="18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0" name="Google Shape;480;p92"/>
          <p:cNvSpPr txBox="1"/>
          <p:nvPr/>
        </p:nvSpPr>
        <p:spPr>
          <a:xfrm>
            <a:off x="11607886" y="6615997"/>
            <a:ext cx="325731" cy="230832"/>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rgbClr val="000000"/>
                </a:solidFill>
                <a:latin typeface="Arial"/>
                <a:ea typeface="Arial"/>
                <a:cs typeface="Arial"/>
                <a:sym typeface="Arial"/>
              </a:rPr>
              <a:t>‹#›</a:t>
            </a:fld>
            <a:endParaRPr sz="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398463" y="1748900"/>
            <a:ext cx="10918825" cy="4509523"/>
          </a:xfrm>
          <a:prstGeom prst="rect">
            <a:avLst/>
          </a:prstGeom>
          <a:noFill/>
          <a:ln>
            <a:noFill/>
          </a:ln>
        </p:spPr>
        <p:txBody>
          <a:bodyPr spcFirstLastPara="1" wrap="square" lIns="91425" tIns="45700" rIns="91425" bIns="45700" anchor="t" anchorCtr="0">
            <a:noAutofit/>
          </a:bodyPr>
          <a:lstStyle>
            <a:lvl1pPr marL="457200" marR="0" lvl="0" indent="-368300" algn="l" rtl="0">
              <a:lnSpc>
                <a:spcPct val="100000"/>
              </a:lnSpc>
              <a:spcBef>
                <a:spcPts val="1000"/>
              </a:spcBef>
              <a:spcAft>
                <a:spcPts val="0"/>
              </a:spcAft>
              <a:buClr>
                <a:schemeClr val="accent1"/>
              </a:buClr>
              <a:buSzPts val="2200"/>
              <a:buFont typeface="Arial"/>
              <a:buChar char="•"/>
              <a:defRPr sz="2200" b="0" i="0" u="none" strike="noStrike" cap="none">
                <a:solidFill>
                  <a:srgbClr val="262626"/>
                </a:solidFill>
                <a:latin typeface="Arial"/>
                <a:ea typeface="Arial"/>
                <a:cs typeface="Arial"/>
                <a:sym typeface="Arial"/>
              </a:defRPr>
            </a:lvl1pPr>
            <a:lvl2pPr marL="914400" marR="0" lvl="1" indent="-355600" algn="l" rtl="0">
              <a:lnSpc>
                <a:spcPct val="100000"/>
              </a:lnSpc>
              <a:spcBef>
                <a:spcPts val="800"/>
              </a:spcBef>
              <a:spcAft>
                <a:spcPts val="0"/>
              </a:spcAft>
              <a:buClr>
                <a:schemeClr val="accent1"/>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60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 name="Google Shape;118;p14"/>
          <p:cNvSpPr txBox="1">
            <a:spLocks noGrp="1"/>
          </p:cNvSpPr>
          <p:nvPr>
            <p:ph type="body" idx="2"/>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600" b="1" i="0" u="none" strike="noStrike" cap="none">
                <a:solidFill>
                  <a:srgbClr val="3F3F3F"/>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404390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p:cSld name="1_Content">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5"/>
          <p:cNvSpPr txBox="1">
            <a:spLocks noGrp="1"/>
          </p:cNvSpPr>
          <p:nvPr>
            <p:ph type="body" idx="1"/>
          </p:nvPr>
        </p:nvSpPr>
        <p:spPr>
          <a:xfrm>
            <a:off x="398464" y="1748900"/>
            <a:ext cx="5212224" cy="4509524"/>
          </a:xfrm>
          <a:prstGeom prst="rect">
            <a:avLst/>
          </a:prstGeom>
          <a:noFill/>
          <a:ln>
            <a:noFill/>
          </a:ln>
        </p:spPr>
        <p:txBody>
          <a:bodyPr spcFirstLastPara="1" wrap="square" lIns="91425" tIns="45700" rIns="91425" bIns="45700" anchor="t" anchorCtr="0">
            <a:noAutofit/>
          </a:bodyPr>
          <a:lstStyle>
            <a:lvl1pPr marL="457200" marR="0" lvl="0" indent="-368300" algn="l" rtl="0">
              <a:lnSpc>
                <a:spcPct val="100000"/>
              </a:lnSpc>
              <a:spcBef>
                <a:spcPts val="1000"/>
              </a:spcBef>
              <a:spcAft>
                <a:spcPts val="0"/>
              </a:spcAft>
              <a:buClr>
                <a:schemeClr val="accent1"/>
              </a:buClr>
              <a:buSzPts val="2200"/>
              <a:buFont typeface="Arial"/>
              <a:buChar char="•"/>
              <a:defRPr sz="2200" b="0" i="0" u="none" strike="noStrike" cap="none">
                <a:solidFill>
                  <a:srgbClr val="262626"/>
                </a:solidFill>
                <a:latin typeface="Arial"/>
                <a:ea typeface="Arial"/>
                <a:cs typeface="Arial"/>
                <a:sym typeface="Arial"/>
              </a:defRPr>
            </a:lvl1pPr>
            <a:lvl2pPr marL="914400" marR="0" lvl="1" indent="-355600" algn="l" rtl="0">
              <a:lnSpc>
                <a:spcPct val="100000"/>
              </a:lnSpc>
              <a:spcBef>
                <a:spcPts val="800"/>
              </a:spcBef>
              <a:spcAft>
                <a:spcPts val="0"/>
              </a:spcAft>
              <a:buClr>
                <a:schemeClr val="accent1"/>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60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 name="Google Shape;122;p15"/>
          <p:cNvSpPr txBox="1">
            <a:spLocks noGrp="1"/>
          </p:cNvSpPr>
          <p:nvPr>
            <p:ph type="body" idx="2"/>
          </p:nvPr>
        </p:nvSpPr>
        <p:spPr>
          <a:xfrm>
            <a:off x="6124396" y="1748402"/>
            <a:ext cx="5212224" cy="4509524"/>
          </a:xfrm>
          <a:prstGeom prst="rect">
            <a:avLst/>
          </a:prstGeom>
          <a:noFill/>
          <a:ln>
            <a:noFill/>
          </a:ln>
        </p:spPr>
        <p:txBody>
          <a:bodyPr spcFirstLastPara="1" wrap="square" lIns="91425" tIns="45700" rIns="91425" bIns="45700" anchor="t" anchorCtr="0">
            <a:noAutofit/>
          </a:bodyPr>
          <a:lstStyle>
            <a:lvl1pPr marL="457200" marR="0" lvl="0" indent="-368300" algn="l" rtl="0">
              <a:lnSpc>
                <a:spcPct val="100000"/>
              </a:lnSpc>
              <a:spcBef>
                <a:spcPts val="1000"/>
              </a:spcBef>
              <a:spcAft>
                <a:spcPts val="0"/>
              </a:spcAft>
              <a:buClr>
                <a:schemeClr val="accent1"/>
              </a:buClr>
              <a:buSzPts val="2200"/>
              <a:buFont typeface="Arial"/>
              <a:buChar char="•"/>
              <a:defRPr sz="2200" b="0" i="0" u="none" strike="noStrike" cap="none">
                <a:solidFill>
                  <a:srgbClr val="262626"/>
                </a:solidFill>
                <a:latin typeface="Arial"/>
                <a:ea typeface="Arial"/>
                <a:cs typeface="Arial"/>
                <a:sym typeface="Arial"/>
              </a:defRPr>
            </a:lvl1pPr>
            <a:lvl2pPr marL="914400" marR="0" lvl="1" indent="-355600" algn="l" rtl="0">
              <a:lnSpc>
                <a:spcPct val="100000"/>
              </a:lnSpc>
              <a:spcBef>
                <a:spcPts val="800"/>
              </a:spcBef>
              <a:spcAft>
                <a:spcPts val="0"/>
              </a:spcAft>
              <a:buClr>
                <a:schemeClr val="accent1"/>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60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3" name="Google Shape;123;p15"/>
          <p:cNvSpPr txBox="1">
            <a:spLocks noGrp="1"/>
          </p:cNvSpPr>
          <p:nvPr>
            <p:ph type="body" idx="3"/>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600" b="1" i="0" u="none" strike="noStrike" cap="none">
                <a:solidFill>
                  <a:srgbClr val="3F3F3F"/>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54406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17"/>
          <p:cNvSpPr txBox="1">
            <a:spLocks noGrp="1"/>
          </p:cNvSpPr>
          <p:nvPr>
            <p:ph type="body" idx="1"/>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600" b="1" i="0" u="none" strike="noStrike" cap="none">
                <a:solidFill>
                  <a:srgbClr val="3F3F3F"/>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89268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hart with content">
  <p:cSld name="Chart with content">
    <p:spTree>
      <p:nvGrpSpPr>
        <p:cNvPr id="1" name="Shape 193"/>
        <p:cNvGrpSpPr/>
        <p:nvPr/>
      </p:nvGrpSpPr>
      <p:grpSpPr>
        <a:xfrm>
          <a:off x="0" y="0"/>
          <a:ext cx="0" cy="0"/>
          <a:chOff x="0" y="0"/>
          <a:chExt cx="0" cy="0"/>
        </a:xfrm>
      </p:grpSpPr>
      <p:sp>
        <p:nvSpPr>
          <p:cNvPr id="194" name="Google Shape;194;p23"/>
          <p:cNvSpPr txBox="1">
            <a:spLocks noGrp="1"/>
          </p:cNvSpPr>
          <p:nvPr>
            <p:ph type="body" idx="1"/>
          </p:nvPr>
        </p:nvSpPr>
        <p:spPr>
          <a:xfrm>
            <a:off x="810569" y="3105540"/>
            <a:ext cx="4693003" cy="233134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1500"/>
              <a:buFont typeface="Arial"/>
              <a:buNone/>
              <a:defRPr sz="1600" b="0" i="0" u="none" strike="noStrike" cap="none">
                <a:solidFill>
                  <a:srgbClr val="262626"/>
                </a:solidFill>
                <a:latin typeface="Arial"/>
                <a:ea typeface="Arial"/>
                <a:cs typeface="Arial"/>
                <a:sym typeface="Arial"/>
              </a:defRPr>
            </a:lvl1pPr>
            <a:lvl2pPr marL="914400" marR="0" lvl="1" indent="-228600" algn="l" rtl="0">
              <a:lnSpc>
                <a:spcPct val="100000"/>
              </a:lnSpc>
              <a:spcBef>
                <a:spcPts val="8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6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5" name="Google Shape;195;p23"/>
          <p:cNvSpPr>
            <a:spLocks noGrp="1"/>
          </p:cNvSpPr>
          <p:nvPr>
            <p:ph type="chart" idx="2"/>
          </p:nvPr>
        </p:nvSpPr>
        <p:spPr>
          <a:xfrm>
            <a:off x="6224588" y="1748900"/>
            <a:ext cx="5407025" cy="45291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accent1"/>
              </a:buClr>
              <a:buSzPts val="2000"/>
              <a:buFont typeface="Arial"/>
              <a:buNone/>
              <a:defRPr sz="2000" b="0" i="0" u="none" strike="noStrike" cap="none">
                <a:solidFill>
                  <a:srgbClr val="262626"/>
                </a:solidFill>
                <a:latin typeface="Arial"/>
                <a:ea typeface="Arial"/>
                <a:cs typeface="Arial"/>
                <a:sym typeface="Arial"/>
              </a:defRPr>
            </a:lvl1pPr>
            <a:lvl2pPr marR="0" lvl="1" algn="l" rtl="0">
              <a:lnSpc>
                <a:spcPct val="100000"/>
              </a:lnSpc>
              <a:spcBef>
                <a:spcPts val="8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96" name="Google Shape;196;p23"/>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23"/>
          <p:cNvSpPr txBox="1">
            <a:spLocks noGrp="1"/>
          </p:cNvSpPr>
          <p:nvPr>
            <p:ph type="body" idx="3"/>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600" b="1" i="0" u="none" strike="noStrike" cap="none">
                <a:solidFill>
                  <a:srgbClr val="3F3F3F"/>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45823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6_Ending">
  <p:cSld name="6_Ending">
    <p:bg>
      <p:bgPr>
        <a:solidFill>
          <a:schemeClr val="lt1"/>
        </a:solidFill>
        <a:effectLst/>
      </p:bgPr>
    </p:bg>
    <p:spTree>
      <p:nvGrpSpPr>
        <p:cNvPr id="1" name="Shape 198"/>
        <p:cNvGrpSpPr/>
        <p:nvPr/>
      </p:nvGrpSpPr>
      <p:grpSpPr>
        <a:xfrm>
          <a:off x="0" y="0"/>
          <a:ext cx="0" cy="0"/>
          <a:chOff x="0" y="0"/>
          <a:chExt cx="0" cy="0"/>
        </a:xfrm>
      </p:grpSpPr>
      <p:sp>
        <p:nvSpPr>
          <p:cNvPr id="200" name="Google Shape;200;p24"/>
          <p:cNvSpPr/>
          <p:nvPr/>
        </p:nvSpPr>
        <p:spPr>
          <a:xfrm>
            <a:off x="11378235" y="343639"/>
            <a:ext cx="457200" cy="457200"/>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461045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p:cSld name="1_Content">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29"/>
          <p:cNvSpPr txBox="1">
            <a:spLocks noGrp="1"/>
          </p:cNvSpPr>
          <p:nvPr>
            <p:ph type="body" idx="1"/>
          </p:nvPr>
        </p:nvSpPr>
        <p:spPr>
          <a:xfrm>
            <a:off x="514905" y="1748900"/>
            <a:ext cx="5401108" cy="2157984"/>
          </a:xfrm>
          <a:prstGeom prst="rect">
            <a:avLst/>
          </a:prstGeom>
          <a:solidFill>
            <a:srgbClr val="F2F2F2"/>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rgbClr val="262626"/>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 name="Google Shape;232;p29"/>
          <p:cNvSpPr txBox="1">
            <a:spLocks noGrp="1"/>
          </p:cNvSpPr>
          <p:nvPr>
            <p:ph type="body" idx="2"/>
          </p:nvPr>
        </p:nvSpPr>
        <p:spPr>
          <a:xfrm>
            <a:off x="6307917" y="1748900"/>
            <a:ext cx="5401108" cy="2157984"/>
          </a:xfrm>
          <a:prstGeom prst="rect">
            <a:avLst/>
          </a:prstGeom>
          <a:solidFill>
            <a:srgbClr val="F2F2F2"/>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rgbClr val="262626"/>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3" name="Google Shape;233;p29"/>
          <p:cNvSpPr txBox="1">
            <a:spLocks noGrp="1"/>
          </p:cNvSpPr>
          <p:nvPr>
            <p:ph type="body" idx="3"/>
          </p:nvPr>
        </p:nvSpPr>
        <p:spPr>
          <a:xfrm>
            <a:off x="514905" y="4074417"/>
            <a:ext cx="5401108" cy="2157984"/>
          </a:xfrm>
          <a:prstGeom prst="rect">
            <a:avLst/>
          </a:prstGeom>
          <a:solidFill>
            <a:srgbClr val="F2F2F2"/>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rgbClr val="262626"/>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4" name="Google Shape;234;p29"/>
          <p:cNvSpPr txBox="1">
            <a:spLocks noGrp="1"/>
          </p:cNvSpPr>
          <p:nvPr>
            <p:ph type="body" idx="4"/>
          </p:nvPr>
        </p:nvSpPr>
        <p:spPr>
          <a:xfrm>
            <a:off x="6307917" y="4074417"/>
            <a:ext cx="5401108" cy="2157984"/>
          </a:xfrm>
          <a:prstGeom prst="rect">
            <a:avLst/>
          </a:prstGeom>
          <a:solidFill>
            <a:srgbClr val="F2F2F2"/>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rgbClr val="262626"/>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5" name="Google Shape;235;p29"/>
          <p:cNvSpPr txBox="1">
            <a:spLocks noGrp="1"/>
          </p:cNvSpPr>
          <p:nvPr>
            <p:ph type="body" idx="5"/>
          </p:nvPr>
        </p:nvSpPr>
        <p:spPr>
          <a:xfrm>
            <a:off x="513634" y="4074417"/>
            <a:ext cx="5401096" cy="457200"/>
          </a:xfrm>
          <a:prstGeom prst="rect">
            <a:avLst/>
          </a:prstGeom>
          <a:solidFill>
            <a:schemeClr val="accent3"/>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36" name="Google Shape;236;p29"/>
          <p:cNvSpPr txBox="1">
            <a:spLocks noGrp="1"/>
          </p:cNvSpPr>
          <p:nvPr>
            <p:ph type="body" idx="6"/>
          </p:nvPr>
        </p:nvSpPr>
        <p:spPr>
          <a:xfrm>
            <a:off x="514917" y="1748900"/>
            <a:ext cx="5401096" cy="457200"/>
          </a:xfrm>
          <a:prstGeom prst="rect">
            <a:avLst/>
          </a:prstGeom>
          <a:solidFill>
            <a:schemeClr val="accent3"/>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7" name="Google Shape;237;p29"/>
          <p:cNvSpPr txBox="1">
            <a:spLocks noGrp="1"/>
          </p:cNvSpPr>
          <p:nvPr>
            <p:ph type="body" idx="7"/>
          </p:nvPr>
        </p:nvSpPr>
        <p:spPr>
          <a:xfrm>
            <a:off x="6307917" y="1748900"/>
            <a:ext cx="5401723" cy="457200"/>
          </a:xfrm>
          <a:prstGeom prst="rect">
            <a:avLst/>
          </a:prstGeom>
          <a:solidFill>
            <a:schemeClr val="accent3"/>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8" name="Google Shape;238;p29"/>
          <p:cNvSpPr txBox="1">
            <a:spLocks noGrp="1"/>
          </p:cNvSpPr>
          <p:nvPr>
            <p:ph type="body" idx="8"/>
          </p:nvPr>
        </p:nvSpPr>
        <p:spPr>
          <a:xfrm>
            <a:off x="6307917" y="4074417"/>
            <a:ext cx="5401723" cy="457200"/>
          </a:xfrm>
          <a:prstGeom prst="rect">
            <a:avLst/>
          </a:prstGeom>
          <a:solidFill>
            <a:schemeClr val="accent3"/>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39" name="Google Shape;239;p29"/>
          <p:cNvSpPr txBox="1">
            <a:spLocks noGrp="1"/>
          </p:cNvSpPr>
          <p:nvPr>
            <p:ph type="body" idx="9"/>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600" b="1" i="0" u="none" strike="noStrike" cap="none">
                <a:solidFill>
                  <a:srgbClr val="3F3F3F"/>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8453223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p:cSld name="1_Content">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30"/>
          <p:cNvSpPr txBox="1">
            <a:spLocks noGrp="1"/>
          </p:cNvSpPr>
          <p:nvPr>
            <p:ph type="body" idx="1"/>
          </p:nvPr>
        </p:nvSpPr>
        <p:spPr>
          <a:xfrm>
            <a:off x="513633" y="1748900"/>
            <a:ext cx="2589240" cy="4509026"/>
          </a:xfrm>
          <a:prstGeom prst="rect">
            <a:avLst/>
          </a:prstGeom>
          <a:solidFill>
            <a:srgbClr val="F2F2F2"/>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rgbClr val="262626"/>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3" name="Google Shape;243;p30"/>
          <p:cNvSpPr txBox="1">
            <a:spLocks noGrp="1"/>
          </p:cNvSpPr>
          <p:nvPr>
            <p:ph type="body" idx="2"/>
          </p:nvPr>
        </p:nvSpPr>
        <p:spPr>
          <a:xfrm>
            <a:off x="3388260" y="1748900"/>
            <a:ext cx="2589240" cy="4509026"/>
          </a:xfrm>
          <a:prstGeom prst="rect">
            <a:avLst/>
          </a:prstGeom>
          <a:solidFill>
            <a:srgbClr val="F2F2F2"/>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rgbClr val="262626"/>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4" name="Google Shape;244;p30"/>
          <p:cNvSpPr txBox="1">
            <a:spLocks noGrp="1"/>
          </p:cNvSpPr>
          <p:nvPr>
            <p:ph type="body" idx="3"/>
          </p:nvPr>
        </p:nvSpPr>
        <p:spPr>
          <a:xfrm>
            <a:off x="513633" y="1748900"/>
            <a:ext cx="2589240" cy="1298448"/>
          </a:xfrm>
          <a:prstGeom prst="rect">
            <a:avLst/>
          </a:prstGeom>
          <a:solidFill>
            <a:schemeClr val="accent3"/>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45" name="Google Shape;245;p30"/>
          <p:cNvSpPr txBox="1">
            <a:spLocks noGrp="1"/>
          </p:cNvSpPr>
          <p:nvPr>
            <p:ph type="body" idx="4"/>
          </p:nvPr>
        </p:nvSpPr>
        <p:spPr>
          <a:xfrm>
            <a:off x="3388260" y="1748900"/>
            <a:ext cx="2589240" cy="1298448"/>
          </a:xfrm>
          <a:prstGeom prst="rect">
            <a:avLst/>
          </a:prstGeom>
          <a:solidFill>
            <a:schemeClr val="accent3"/>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46" name="Google Shape;246;p30"/>
          <p:cNvSpPr txBox="1">
            <a:spLocks noGrp="1"/>
          </p:cNvSpPr>
          <p:nvPr>
            <p:ph type="body" idx="5"/>
          </p:nvPr>
        </p:nvSpPr>
        <p:spPr>
          <a:xfrm>
            <a:off x="6262889" y="1748900"/>
            <a:ext cx="2589240" cy="4509026"/>
          </a:xfrm>
          <a:prstGeom prst="rect">
            <a:avLst/>
          </a:prstGeom>
          <a:solidFill>
            <a:srgbClr val="F2F2F2"/>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rgbClr val="262626"/>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 name="Google Shape;247;p30"/>
          <p:cNvSpPr txBox="1">
            <a:spLocks noGrp="1"/>
          </p:cNvSpPr>
          <p:nvPr>
            <p:ph type="body" idx="6"/>
          </p:nvPr>
        </p:nvSpPr>
        <p:spPr>
          <a:xfrm>
            <a:off x="9144001" y="1748900"/>
            <a:ext cx="2589240" cy="4509026"/>
          </a:xfrm>
          <a:prstGeom prst="rect">
            <a:avLst/>
          </a:prstGeom>
          <a:solidFill>
            <a:srgbClr val="F2F2F2"/>
          </a:solidFill>
          <a:ln>
            <a:noFill/>
          </a:ln>
        </p:spPr>
        <p:txBody>
          <a:bodyPr spcFirstLastPara="1" wrap="square" lIns="91425" tIns="1463025"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rgbClr val="262626"/>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8" name="Google Shape;248;p30"/>
          <p:cNvSpPr txBox="1">
            <a:spLocks noGrp="1"/>
          </p:cNvSpPr>
          <p:nvPr>
            <p:ph type="body" idx="7"/>
          </p:nvPr>
        </p:nvSpPr>
        <p:spPr>
          <a:xfrm>
            <a:off x="6262889" y="1748900"/>
            <a:ext cx="2589240" cy="1298448"/>
          </a:xfrm>
          <a:prstGeom prst="rect">
            <a:avLst/>
          </a:prstGeom>
          <a:solidFill>
            <a:schemeClr val="accent3"/>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49" name="Google Shape;249;p30"/>
          <p:cNvSpPr txBox="1">
            <a:spLocks noGrp="1"/>
          </p:cNvSpPr>
          <p:nvPr>
            <p:ph type="body" idx="8"/>
          </p:nvPr>
        </p:nvSpPr>
        <p:spPr>
          <a:xfrm>
            <a:off x="9144001" y="1748900"/>
            <a:ext cx="2589240" cy="1298448"/>
          </a:xfrm>
          <a:prstGeom prst="rect">
            <a:avLst/>
          </a:prstGeom>
          <a:solidFill>
            <a:schemeClr val="accent3"/>
          </a:solid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50" name="Google Shape;250;p30"/>
          <p:cNvSpPr txBox="1">
            <a:spLocks noGrp="1"/>
          </p:cNvSpPr>
          <p:nvPr>
            <p:ph type="body" idx="9"/>
          </p:nvPr>
        </p:nvSpPr>
        <p:spPr>
          <a:xfrm>
            <a:off x="1351053" y="1869066"/>
            <a:ext cx="914400"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 name="Google Shape;251;p30"/>
          <p:cNvSpPr txBox="1">
            <a:spLocks noGrp="1"/>
          </p:cNvSpPr>
          <p:nvPr>
            <p:ph type="body" idx="13"/>
          </p:nvPr>
        </p:nvSpPr>
        <p:spPr>
          <a:xfrm>
            <a:off x="4225680" y="1869066"/>
            <a:ext cx="914400"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30"/>
          <p:cNvSpPr txBox="1">
            <a:spLocks noGrp="1"/>
          </p:cNvSpPr>
          <p:nvPr>
            <p:ph type="body" idx="14"/>
          </p:nvPr>
        </p:nvSpPr>
        <p:spPr>
          <a:xfrm>
            <a:off x="7100309" y="1869066"/>
            <a:ext cx="914400"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 name="Google Shape;253;p30"/>
          <p:cNvSpPr txBox="1">
            <a:spLocks noGrp="1"/>
          </p:cNvSpPr>
          <p:nvPr>
            <p:ph type="body" idx="15"/>
          </p:nvPr>
        </p:nvSpPr>
        <p:spPr>
          <a:xfrm>
            <a:off x="9981421" y="1869066"/>
            <a:ext cx="914400" cy="7167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 name="Google Shape;254;p30"/>
          <p:cNvSpPr txBox="1">
            <a:spLocks noGrp="1"/>
          </p:cNvSpPr>
          <p:nvPr>
            <p:ph type="body" idx="16"/>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600" b="1" i="0" u="none" strike="noStrike" cap="none">
                <a:solidFill>
                  <a:srgbClr val="3F3F3F"/>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81277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1a">
  <p:cSld name="Section Header 1a">
    <p:spTree>
      <p:nvGrpSpPr>
        <p:cNvPr id="1" name="Shape 56"/>
        <p:cNvGrpSpPr/>
        <p:nvPr/>
      </p:nvGrpSpPr>
      <p:grpSpPr>
        <a:xfrm>
          <a:off x="0" y="0"/>
          <a:ext cx="0" cy="0"/>
          <a:chOff x="0" y="0"/>
          <a:chExt cx="0" cy="0"/>
        </a:xfrm>
      </p:grpSpPr>
      <p:pic>
        <p:nvPicPr>
          <p:cNvPr id="57" name="Google Shape;57;p50"/>
          <p:cNvPicPr preferRelativeResize="0"/>
          <p:nvPr/>
        </p:nvPicPr>
        <p:blipFill rotWithShape="1">
          <a:blip r:embed="rId2">
            <a:alphaModFix/>
          </a:blip>
          <a:srcRect t="57504"/>
          <a:stretch/>
        </p:blipFill>
        <p:spPr>
          <a:xfrm>
            <a:off x="2372997" y="0"/>
            <a:ext cx="5983690" cy="3098986"/>
          </a:xfrm>
          <a:prstGeom prst="rect">
            <a:avLst/>
          </a:prstGeom>
          <a:noFill/>
          <a:ln>
            <a:noFill/>
          </a:ln>
        </p:spPr>
      </p:pic>
      <p:pic>
        <p:nvPicPr>
          <p:cNvPr id="58" name="Google Shape;58;p50"/>
          <p:cNvPicPr preferRelativeResize="0"/>
          <p:nvPr/>
        </p:nvPicPr>
        <p:blipFill rotWithShape="1">
          <a:blip r:embed="rId3">
            <a:alphaModFix/>
          </a:blip>
          <a:srcRect l="-1" r="-9440"/>
          <a:stretch/>
        </p:blipFill>
        <p:spPr>
          <a:xfrm>
            <a:off x="8559887" y="2570678"/>
            <a:ext cx="2558056" cy="3085340"/>
          </a:xfrm>
          <a:prstGeom prst="rect">
            <a:avLst/>
          </a:prstGeom>
          <a:noFill/>
          <a:ln>
            <a:noFill/>
          </a:ln>
        </p:spPr>
      </p:pic>
      <p:pic>
        <p:nvPicPr>
          <p:cNvPr id="59" name="Google Shape;59;p50"/>
          <p:cNvPicPr preferRelativeResize="0"/>
          <p:nvPr/>
        </p:nvPicPr>
        <p:blipFill rotWithShape="1">
          <a:blip r:embed="rId4">
            <a:alphaModFix/>
          </a:blip>
          <a:srcRect t="46087" r="4844" b="1"/>
          <a:stretch/>
        </p:blipFill>
        <p:spPr>
          <a:xfrm>
            <a:off x="8588915" y="0"/>
            <a:ext cx="3603085" cy="2570678"/>
          </a:xfrm>
          <a:prstGeom prst="rect">
            <a:avLst/>
          </a:prstGeom>
          <a:noFill/>
          <a:ln>
            <a:noFill/>
          </a:ln>
        </p:spPr>
      </p:pic>
      <p:sp>
        <p:nvSpPr>
          <p:cNvPr id="60" name="Google Shape;60;p50"/>
          <p:cNvSpPr txBox="1">
            <a:spLocks noGrp="1"/>
          </p:cNvSpPr>
          <p:nvPr>
            <p:ph type="body" idx="1"/>
          </p:nvPr>
        </p:nvSpPr>
        <p:spPr>
          <a:xfrm>
            <a:off x="695391" y="3460580"/>
            <a:ext cx="914400" cy="201665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18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50"/>
          <p:cNvSpPr txBox="1">
            <a:spLocks noGrp="1"/>
          </p:cNvSpPr>
          <p:nvPr>
            <p:ph type="ctrTitle"/>
          </p:nvPr>
        </p:nvSpPr>
        <p:spPr>
          <a:xfrm>
            <a:off x="1871161" y="4092957"/>
            <a:ext cx="5648226" cy="75189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5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0"/>
          <p:cNvSpPr txBox="1"/>
          <p:nvPr/>
        </p:nvSpPr>
        <p:spPr>
          <a:xfrm>
            <a:off x="11607886" y="6615997"/>
            <a:ext cx="325731" cy="230832"/>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p:cSld name="1_Content">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31"/>
          <p:cNvSpPr txBox="1">
            <a:spLocks noGrp="1"/>
          </p:cNvSpPr>
          <p:nvPr>
            <p:ph type="body" idx="1"/>
          </p:nvPr>
        </p:nvSpPr>
        <p:spPr>
          <a:xfrm>
            <a:off x="513633" y="1747684"/>
            <a:ext cx="3557016" cy="4510242"/>
          </a:xfrm>
          <a:prstGeom prst="rect">
            <a:avLst/>
          </a:prstGeom>
          <a:solidFill>
            <a:srgbClr val="F2F2F2"/>
          </a:solidFill>
          <a:ln>
            <a:noFill/>
          </a:ln>
        </p:spPr>
        <p:txBody>
          <a:bodyPr spcFirstLastPara="1" wrap="square" lIns="91425" tIns="2194550"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rgbClr val="262626"/>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 name="Google Shape;258;p31"/>
          <p:cNvSpPr txBox="1">
            <a:spLocks noGrp="1"/>
          </p:cNvSpPr>
          <p:nvPr>
            <p:ph type="body" idx="2"/>
          </p:nvPr>
        </p:nvSpPr>
        <p:spPr>
          <a:xfrm>
            <a:off x="4317546" y="1747684"/>
            <a:ext cx="3557016" cy="4510242"/>
          </a:xfrm>
          <a:prstGeom prst="rect">
            <a:avLst/>
          </a:prstGeom>
          <a:solidFill>
            <a:srgbClr val="F2F2F2"/>
          </a:solidFill>
          <a:ln>
            <a:noFill/>
          </a:ln>
        </p:spPr>
        <p:txBody>
          <a:bodyPr spcFirstLastPara="1" wrap="square" lIns="91425" tIns="2194550"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rgbClr val="262626"/>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31"/>
          <p:cNvSpPr txBox="1">
            <a:spLocks noGrp="1"/>
          </p:cNvSpPr>
          <p:nvPr>
            <p:ph type="body" idx="3"/>
          </p:nvPr>
        </p:nvSpPr>
        <p:spPr>
          <a:xfrm>
            <a:off x="513633" y="1747684"/>
            <a:ext cx="3557016" cy="1299664"/>
          </a:xfrm>
          <a:prstGeom prst="rect">
            <a:avLst/>
          </a:prstGeom>
          <a:solidFill>
            <a:schemeClr val="accent3"/>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60" name="Google Shape;260;p31"/>
          <p:cNvSpPr txBox="1">
            <a:spLocks noGrp="1"/>
          </p:cNvSpPr>
          <p:nvPr>
            <p:ph type="body" idx="4"/>
          </p:nvPr>
        </p:nvSpPr>
        <p:spPr>
          <a:xfrm>
            <a:off x="4317546" y="1747684"/>
            <a:ext cx="3557016" cy="1299664"/>
          </a:xfrm>
          <a:prstGeom prst="rect">
            <a:avLst/>
          </a:prstGeom>
          <a:solidFill>
            <a:schemeClr val="accent3"/>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61" name="Google Shape;261;p31"/>
          <p:cNvSpPr txBox="1">
            <a:spLocks noGrp="1"/>
          </p:cNvSpPr>
          <p:nvPr>
            <p:ph type="body" idx="5"/>
          </p:nvPr>
        </p:nvSpPr>
        <p:spPr>
          <a:xfrm>
            <a:off x="8176334" y="1747684"/>
            <a:ext cx="3557016" cy="4510242"/>
          </a:xfrm>
          <a:prstGeom prst="rect">
            <a:avLst/>
          </a:prstGeom>
          <a:solidFill>
            <a:srgbClr val="F2F2F2"/>
          </a:solidFill>
          <a:ln>
            <a:noFill/>
          </a:ln>
        </p:spPr>
        <p:txBody>
          <a:bodyPr spcFirstLastPara="1" wrap="square" lIns="91425" tIns="2194550" rIns="91425" bIns="45700" anchor="t" anchorCtr="0">
            <a:noAutofit/>
          </a:bodyPr>
          <a:lstStyle>
            <a:lvl1pPr marL="457200" marR="0" lvl="0" indent="-330200" algn="l" rtl="0">
              <a:lnSpc>
                <a:spcPct val="100000"/>
              </a:lnSpc>
              <a:spcBef>
                <a:spcPts val="600"/>
              </a:spcBef>
              <a:spcAft>
                <a:spcPts val="0"/>
              </a:spcAft>
              <a:buClr>
                <a:schemeClr val="accent1"/>
              </a:buClr>
              <a:buSzPts val="1600"/>
              <a:buFont typeface="Arial"/>
              <a:buChar char="•"/>
              <a:defRPr sz="1600" b="0" i="0" u="none" strike="noStrike" cap="none">
                <a:solidFill>
                  <a:srgbClr val="262626"/>
                </a:solidFill>
                <a:latin typeface="Arial"/>
                <a:ea typeface="Arial"/>
                <a:cs typeface="Arial"/>
                <a:sym typeface="Arial"/>
              </a:defRPr>
            </a:lvl1pPr>
            <a:lvl2pPr marL="914400" marR="0" lvl="1" indent="-317500" algn="l" rtl="0">
              <a:lnSpc>
                <a:spcPct val="100000"/>
              </a:lnSpc>
              <a:spcBef>
                <a:spcPts val="400"/>
              </a:spcBef>
              <a:spcAft>
                <a:spcPts val="0"/>
              </a:spcAft>
              <a:buClr>
                <a:schemeClr val="accent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31"/>
          <p:cNvSpPr txBox="1">
            <a:spLocks noGrp="1"/>
          </p:cNvSpPr>
          <p:nvPr>
            <p:ph type="body" idx="6"/>
          </p:nvPr>
        </p:nvSpPr>
        <p:spPr>
          <a:xfrm>
            <a:off x="8176334" y="1747684"/>
            <a:ext cx="3557016" cy="1299664"/>
          </a:xfrm>
          <a:prstGeom prst="rect">
            <a:avLst/>
          </a:prstGeom>
          <a:solidFill>
            <a:schemeClr val="accent3"/>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63" name="Google Shape;263;p31"/>
          <p:cNvSpPr txBox="1">
            <a:spLocks noGrp="1"/>
          </p:cNvSpPr>
          <p:nvPr>
            <p:ph type="body" idx="7"/>
          </p:nvPr>
        </p:nvSpPr>
        <p:spPr>
          <a:xfrm>
            <a:off x="709923" y="3222409"/>
            <a:ext cx="3171124" cy="5509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4" name="Google Shape;264;p31"/>
          <p:cNvSpPr txBox="1">
            <a:spLocks noGrp="1"/>
          </p:cNvSpPr>
          <p:nvPr>
            <p:ph type="body" idx="8"/>
          </p:nvPr>
        </p:nvSpPr>
        <p:spPr>
          <a:xfrm>
            <a:off x="4510438" y="3222409"/>
            <a:ext cx="3171124" cy="5509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5" name="Google Shape;265;p31"/>
          <p:cNvSpPr txBox="1">
            <a:spLocks noGrp="1"/>
          </p:cNvSpPr>
          <p:nvPr>
            <p:ph type="body" idx="9"/>
          </p:nvPr>
        </p:nvSpPr>
        <p:spPr>
          <a:xfrm>
            <a:off x="8366960" y="3222409"/>
            <a:ext cx="3171124" cy="5509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6" name="Google Shape;266;p31"/>
          <p:cNvSpPr txBox="1">
            <a:spLocks noGrp="1"/>
          </p:cNvSpPr>
          <p:nvPr>
            <p:ph type="body" idx="13"/>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600" b="1" i="0" u="none" strike="noStrike" cap="none">
                <a:solidFill>
                  <a:srgbClr val="3F3F3F"/>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491929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p:cSld name="1_Content">
    <p:spTree>
      <p:nvGrpSpPr>
        <p:cNvPr id="1" name="Shape 267"/>
        <p:cNvGrpSpPr/>
        <p:nvPr/>
      </p:nvGrpSpPr>
      <p:grpSpPr>
        <a:xfrm>
          <a:off x="0" y="0"/>
          <a:ext cx="0" cy="0"/>
          <a:chOff x="0" y="0"/>
          <a:chExt cx="0" cy="0"/>
        </a:xfrm>
      </p:grpSpPr>
      <p:sp>
        <p:nvSpPr>
          <p:cNvPr id="268" name="Google Shape;268;p32"/>
          <p:cNvSpPr txBox="1">
            <a:spLocks noGrp="1"/>
          </p:cNvSpPr>
          <p:nvPr>
            <p:ph type="body" idx="1"/>
          </p:nvPr>
        </p:nvSpPr>
        <p:spPr>
          <a:xfrm>
            <a:off x="514905" y="1583810"/>
            <a:ext cx="5401108" cy="2165319"/>
          </a:xfrm>
          <a:prstGeom prst="rect">
            <a:avLst/>
          </a:prstGeom>
          <a:solidFill>
            <a:schemeClr val="accent2"/>
          </a:solidFill>
          <a:ln>
            <a:noFill/>
          </a:ln>
        </p:spPr>
        <p:txBody>
          <a:bodyPr spcFirstLastPara="1" wrap="square" lIns="137150" tIns="182875" rIns="1371600" bIns="45700" anchor="t" anchorCtr="0">
            <a:noAutofit/>
          </a:bodyPr>
          <a:lstStyle>
            <a:lvl1pPr marL="457200" marR="0" lvl="0" indent="-228600"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69" name="Google Shape;269;p32"/>
          <p:cNvSpPr txBox="1">
            <a:spLocks noGrp="1"/>
          </p:cNvSpPr>
          <p:nvPr>
            <p:ph type="body" idx="2"/>
          </p:nvPr>
        </p:nvSpPr>
        <p:spPr>
          <a:xfrm>
            <a:off x="514905" y="4092606"/>
            <a:ext cx="5401108" cy="2165319"/>
          </a:xfrm>
          <a:prstGeom prst="rect">
            <a:avLst/>
          </a:prstGeom>
          <a:solidFill>
            <a:schemeClr val="accent2"/>
          </a:solidFill>
          <a:ln>
            <a:noFill/>
          </a:ln>
        </p:spPr>
        <p:txBody>
          <a:bodyPr spcFirstLastPara="1" wrap="square" lIns="137150" tIns="182875" rIns="1371600" bIns="45700" anchor="t" anchorCtr="0">
            <a:noAutofit/>
          </a:bodyPr>
          <a:lstStyle>
            <a:lvl1pPr marL="457200" marR="0" lvl="0" indent="-228600"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0" name="Google Shape;270;p32"/>
          <p:cNvSpPr txBox="1">
            <a:spLocks noGrp="1"/>
          </p:cNvSpPr>
          <p:nvPr>
            <p:ph type="body" idx="3"/>
          </p:nvPr>
        </p:nvSpPr>
        <p:spPr>
          <a:xfrm>
            <a:off x="6308539" y="1584854"/>
            <a:ext cx="5401108" cy="2165319"/>
          </a:xfrm>
          <a:prstGeom prst="rect">
            <a:avLst/>
          </a:prstGeom>
          <a:solidFill>
            <a:schemeClr val="accent2"/>
          </a:solidFill>
          <a:ln>
            <a:noFill/>
          </a:ln>
        </p:spPr>
        <p:txBody>
          <a:bodyPr spcFirstLastPara="1" wrap="square" lIns="1371600" tIns="182875" rIns="91425" bIns="45700" anchor="t" anchorCtr="0">
            <a:noAutofit/>
          </a:bodyPr>
          <a:lstStyle>
            <a:lvl1pPr marL="457200" marR="0" lvl="0" indent="-228600" algn="r"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71" name="Google Shape;271;p32"/>
          <p:cNvSpPr txBox="1">
            <a:spLocks noGrp="1"/>
          </p:cNvSpPr>
          <p:nvPr>
            <p:ph type="body" idx="4"/>
          </p:nvPr>
        </p:nvSpPr>
        <p:spPr>
          <a:xfrm>
            <a:off x="6308539" y="4092606"/>
            <a:ext cx="5401108" cy="2165319"/>
          </a:xfrm>
          <a:prstGeom prst="rect">
            <a:avLst/>
          </a:prstGeom>
          <a:solidFill>
            <a:schemeClr val="accent2"/>
          </a:solidFill>
          <a:ln>
            <a:noFill/>
          </a:ln>
        </p:spPr>
        <p:txBody>
          <a:bodyPr spcFirstLastPara="1" wrap="square" lIns="1371600" tIns="182875" rIns="91425" bIns="45700" anchor="t" anchorCtr="0">
            <a:noAutofit/>
          </a:bodyPr>
          <a:lstStyle>
            <a:lvl1pPr marL="457200" marR="0" lvl="0" indent="-228600" algn="r"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272" name="Google Shape;272;p32"/>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32"/>
          <p:cNvSpPr>
            <a:spLocks noGrp="1"/>
          </p:cNvSpPr>
          <p:nvPr>
            <p:ph type="body" idx="5"/>
          </p:nvPr>
        </p:nvSpPr>
        <p:spPr>
          <a:xfrm>
            <a:off x="3928725" y="1747378"/>
            <a:ext cx="4334549" cy="4334549"/>
          </a:xfrm>
          <a:prstGeom prst="ellipse">
            <a:avLst/>
          </a:prstGeom>
          <a:solidFill>
            <a:schemeClr val="lt1"/>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2800" b="0" i="0" u="none" strike="noStrike" cap="none">
                <a:solidFill>
                  <a:srgbClr val="262626"/>
                </a:solidFill>
                <a:latin typeface="Arial"/>
                <a:ea typeface="Arial"/>
                <a:cs typeface="Arial"/>
                <a:sym typeface="Arial"/>
              </a:defRPr>
            </a:lvl1pPr>
            <a:lvl2pPr marL="914400" marR="0" lvl="1" indent="-228600" algn="ctr" rtl="0">
              <a:lnSpc>
                <a:spcPct val="100000"/>
              </a:lnSpc>
              <a:spcBef>
                <a:spcPts val="1200"/>
              </a:spcBef>
              <a:spcAft>
                <a:spcPts val="0"/>
              </a:spcAft>
              <a:buSzPts val="1400"/>
              <a:buNone/>
              <a:defRPr sz="1800" b="0" i="0" u="none" strike="noStrike" cap="none">
                <a:solidFill>
                  <a:srgbClr val="262626"/>
                </a:solidFill>
                <a:latin typeface="Arial"/>
                <a:ea typeface="Arial"/>
                <a:cs typeface="Arial"/>
                <a:sym typeface="Arial"/>
              </a:defRPr>
            </a:lvl2pPr>
            <a:lvl3pPr marL="1371600" marR="0" lvl="2" indent="-228600" algn="ctr"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32"/>
          <p:cNvSpPr txBox="1">
            <a:spLocks noGrp="1"/>
          </p:cNvSpPr>
          <p:nvPr>
            <p:ph type="body" idx="6"/>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600" b="1" i="0" u="none" strike="noStrike" cap="none">
                <a:solidFill>
                  <a:srgbClr val="3F3F3F"/>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994372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282"/>
        <p:cNvGrpSpPr/>
        <p:nvPr/>
      </p:nvGrpSpPr>
      <p:grpSpPr>
        <a:xfrm>
          <a:off x="0" y="0"/>
          <a:ext cx="0" cy="0"/>
          <a:chOff x="0" y="0"/>
          <a:chExt cx="0" cy="0"/>
        </a:xfrm>
      </p:grpSpPr>
      <p:sp>
        <p:nvSpPr>
          <p:cNvPr id="283" name="Google Shape;283;p34"/>
          <p:cNvSpPr/>
          <p:nvPr/>
        </p:nvSpPr>
        <p:spPr>
          <a:xfrm>
            <a:off x="0" y="0"/>
            <a:ext cx="6229815" cy="686543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rgbClr val="FFFFFF"/>
              </a:solidFill>
              <a:latin typeface="Arial"/>
              <a:ea typeface="Arial"/>
              <a:cs typeface="Arial"/>
              <a:sym typeface="Arial"/>
            </a:endParaRPr>
          </a:p>
        </p:txBody>
      </p:sp>
      <p:sp>
        <p:nvSpPr>
          <p:cNvPr id="284" name="Google Shape;284;p34"/>
          <p:cNvSpPr txBox="1">
            <a:spLocks noGrp="1"/>
          </p:cNvSpPr>
          <p:nvPr>
            <p:ph type="title"/>
          </p:nvPr>
        </p:nvSpPr>
        <p:spPr>
          <a:xfrm>
            <a:off x="293987" y="1476399"/>
            <a:ext cx="3856685" cy="109567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Arial"/>
              <a:buNone/>
              <a:defRPr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p34"/>
          <p:cNvSpPr txBox="1">
            <a:spLocks noGrp="1"/>
          </p:cNvSpPr>
          <p:nvPr>
            <p:ph type="body" idx="1"/>
          </p:nvPr>
        </p:nvSpPr>
        <p:spPr>
          <a:xfrm>
            <a:off x="293987" y="2620846"/>
            <a:ext cx="3856685" cy="1716087"/>
          </a:xfrm>
          <a:prstGeom prst="rect">
            <a:avLst/>
          </a:prstGeom>
          <a:noFill/>
          <a:ln>
            <a:noFill/>
          </a:ln>
        </p:spPr>
        <p:txBody>
          <a:bodyPr spcFirstLastPara="1" wrap="square" lIns="91425" tIns="0" rIns="91425" bIns="45700" anchor="t" anchorCtr="0">
            <a:noAutofit/>
          </a:bodyPr>
          <a:lstStyle>
            <a:lvl1pPr marL="457200" marR="0" lvl="0" indent="-228600" algn="l" rtl="0">
              <a:lnSpc>
                <a:spcPct val="120000"/>
              </a:lnSpc>
              <a:spcBef>
                <a:spcPts val="600"/>
              </a:spcBef>
              <a:spcAft>
                <a:spcPts val="0"/>
              </a:spcAft>
              <a:buClr>
                <a:srgbClr val="000000"/>
              </a:buClr>
              <a:buSzPts val="1600"/>
              <a:buFont typeface="Arial"/>
              <a:buNone/>
              <a:defRPr sz="1600" b="0" i="0" u="none" strike="noStrike" cap="none">
                <a:solidFill>
                  <a:schemeClr val="lt1"/>
                </a:solidFill>
                <a:latin typeface="Arial"/>
                <a:ea typeface="Arial"/>
                <a:cs typeface="Arial"/>
                <a:sym typeface="Arial"/>
              </a:defRPr>
            </a:lvl1pPr>
            <a:lvl2pPr marL="914400" marR="0" lvl="1" indent="-323850" algn="l" rtl="0">
              <a:lnSpc>
                <a:spcPct val="100000"/>
              </a:lnSpc>
              <a:spcBef>
                <a:spcPts val="800"/>
              </a:spcBef>
              <a:spcAft>
                <a:spcPts val="0"/>
              </a:spcAft>
              <a:buClr>
                <a:srgbClr val="000000"/>
              </a:buClr>
              <a:buSzPts val="1500"/>
              <a:buFont typeface="Arial"/>
              <a:buChar char="•"/>
              <a:defRPr sz="1500" b="0" i="0" u="none" strike="noStrike" cap="none">
                <a:solidFill>
                  <a:srgbClr val="000000"/>
                </a:solidFill>
                <a:latin typeface="Arial"/>
                <a:ea typeface="Arial"/>
                <a:cs typeface="Arial"/>
                <a:sym typeface="Arial"/>
              </a:defRPr>
            </a:lvl2pPr>
            <a:lvl3pPr marL="1371600" marR="0" lvl="2" indent="-323850" algn="l" rtl="0">
              <a:lnSpc>
                <a:spcPct val="100000"/>
              </a:lnSpc>
              <a:spcBef>
                <a:spcPts val="600"/>
              </a:spcBef>
              <a:spcAft>
                <a:spcPts val="0"/>
              </a:spcAft>
              <a:buClr>
                <a:srgbClr val="000000"/>
              </a:buClr>
              <a:buSzPts val="1500"/>
              <a:buFont typeface="Arial"/>
              <a:buChar char="•"/>
              <a:defRPr sz="1500" b="0" i="0" u="none" strike="noStrike" cap="none">
                <a:solidFill>
                  <a:srgbClr val="000000"/>
                </a:solidFill>
                <a:latin typeface="Arial"/>
                <a:ea typeface="Arial"/>
                <a:cs typeface="Arial"/>
                <a:sym typeface="Arial"/>
              </a:defRPr>
            </a:lvl3pPr>
            <a:lvl4pPr marL="1828800" marR="0" lvl="3" indent="-323850" algn="l" rtl="0">
              <a:lnSpc>
                <a:spcPct val="100000"/>
              </a:lnSpc>
              <a:spcBef>
                <a:spcPts val="500"/>
              </a:spcBef>
              <a:spcAft>
                <a:spcPts val="0"/>
              </a:spcAft>
              <a:buClr>
                <a:srgbClr val="000000"/>
              </a:buClr>
              <a:buSzPts val="1500"/>
              <a:buFont typeface="Arial"/>
              <a:buChar char="•"/>
              <a:defRPr sz="1500" b="0" i="0" u="none" strike="noStrike" cap="none">
                <a:solidFill>
                  <a:srgbClr val="000000"/>
                </a:solidFill>
                <a:latin typeface="Arial"/>
                <a:ea typeface="Arial"/>
                <a:cs typeface="Arial"/>
                <a:sym typeface="Arial"/>
              </a:defRPr>
            </a:lvl4pPr>
            <a:lvl5pPr marL="2286000" marR="0" lvl="4" indent="-323850" algn="l" rtl="0">
              <a:lnSpc>
                <a:spcPct val="100000"/>
              </a:lnSpc>
              <a:spcBef>
                <a:spcPts val="500"/>
              </a:spcBef>
              <a:spcAft>
                <a:spcPts val="0"/>
              </a:spcAft>
              <a:buClr>
                <a:srgbClr val="000000"/>
              </a:buClr>
              <a:buSzPts val="1500"/>
              <a:buFont typeface="Arial"/>
              <a:buChar char="•"/>
              <a:defRPr sz="1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86" name="Google Shape;286;p34"/>
          <p:cNvSpPr txBox="1">
            <a:spLocks noGrp="1"/>
          </p:cNvSpPr>
          <p:nvPr>
            <p:ph type="body" idx="2"/>
          </p:nvPr>
        </p:nvSpPr>
        <p:spPr>
          <a:xfrm>
            <a:off x="7482348" y="1613231"/>
            <a:ext cx="3838813" cy="3411538"/>
          </a:xfrm>
          <a:prstGeom prst="rect">
            <a:avLst/>
          </a:prstGeom>
          <a:noFill/>
          <a:ln>
            <a:noFill/>
          </a:ln>
        </p:spPr>
        <p:txBody>
          <a:bodyPr spcFirstLastPara="1" wrap="square" lIns="91425" tIns="0" rIns="91425" bIns="45700" anchor="t" anchorCtr="0">
            <a:noAutofit/>
          </a:bodyPr>
          <a:lstStyle>
            <a:lvl1pPr marL="457200" marR="0" lvl="0" indent="-228600" algn="l" rtl="0">
              <a:lnSpc>
                <a:spcPct val="120000"/>
              </a:lnSpc>
              <a:spcBef>
                <a:spcPts val="60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914400" marR="0" lvl="1" indent="-342900" algn="l" rtl="0">
              <a:lnSpc>
                <a:spcPct val="100000"/>
              </a:lnSpc>
              <a:spcBef>
                <a:spcPts val="8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100000"/>
              </a:lnSpc>
              <a:spcBef>
                <a:spcPts val="6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100000"/>
              </a:lnSpc>
              <a:spcBef>
                <a:spcPts val="5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100000"/>
              </a:lnSpc>
              <a:spcBef>
                <a:spcPts val="50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88" name="Google Shape;288;p34"/>
          <p:cNvSpPr/>
          <p:nvPr/>
        </p:nvSpPr>
        <p:spPr>
          <a:xfrm>
            <a:off x="11378235" y="343639"/>
            <a:ext cx="457200" cy="457200"/>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chemeClr val="lt1"/>
              </a:solidFill>
              <a:latin typeface="Arial"/>
              <a:ea typeface="Arial"/>
              <a:cs typeface="Arial"/>
              <a:sym typeface="Arial"/>
            </a:endParaRPr>
          </a:p>
        </p:txBody>
      </p:sp>
      <p:sp>
        <p:nvSpPr>
          <p:cNvPr id="289" name="Google Shape;289;p34"/>
          <p:cNvSpPr txBox="1"/>
          <p:nvPr/>
        </p:nvSpPr>
        <p:spPr>
          <a:xfrm>
            <a:off x="11607886" y="6615997"/>
            <a:ext cx="325731" cy="230832"/>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rgbClr val="262626"/>
                </a:solidFill>
                <a:latin typeface="Arial"/>
                <a:ea typeface="Arial"/>
                <a:cs typeface="Arial"/>
                <a:sym typeface="Arial"/>
              </a:rPr>
              <a:t>‹#›</a:t>
            </a:fld>
            <a:endParaRPr sz="900" b="0" i="0" u="none" strike="noStrike" cap="none">
              <a:solidFill>
                <a:srgbClr val="262626"/>
              </a:solidFill>
              <a:latin typeface="Arial"/>
              <a:ea typeface="Arial"/>
              <a:cs typeface="Arial"/>
              <a:sym typeface="Arial"/>
            </a:endParaRPr>
          </a:p>
        </p:txBody>
      </p:sp>
    </p:spTree>
    <p:extLst>
      <p:ext uri="{BB962C8B-B14F-4D97-AF65-F5344CB8AC3E}">
        <p14:creationId xmlns:p14="http://schemas.microsoft.com/office/powerpoint/2010/main" val="2707441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ull size chart">
  <p:cSld name="Full size chart">
    <p:spTree>
      <p:nvGrpSpPr>
        <p:cNvPr id="1" name="Shape 295"/>
        <p:cNvGrpSpPr/>
        <p:nvPr/>
      </p:nvGrpSpPr>
      <p:grpSpPr>
        <a:xfrm>
          <a:off x="0" y="0"/>
          <a:ext cx="0" cy="0"/>
          <a:chOff x="0" y="0"/>
          <a:chExt cx="0" cy="0"/>
        </a:xfrm>
      </p:grpSpPr>
      <p:sp>
        <p:nvSpPr>
          <p:cNvPr id="296" name="Google Shape;296;p36"/>
          <p:cNvSpPr>
            <a:spLocks noGrp="1"/>
          </p:cNvSpPr>
          <p:nvPr>
            <p:ph type="chart" idx="2"/>
          </p:nvPr>
        </p:nvSpPr>
        <p:spPr>
          <a:xfrm>
            <a:off x="398463" y="1748900"/>
            <a:ext cx="11383962" cy="47163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accent1"/>
              </a:buClr>
              <a:buSzPts val="2200"/>
              <a:buFont typeface="Arial"/>
              <a:buChar char="•"/>
              <a:defRPr sz="2200" b="0" i="0" u="none" strike="noStrike" cap="none">
                <a:solidFill>
                  <a:srgbClr val="262626"/>
                </a:solidFill>
                <a:latin typeface="Arial"/>
                <a:ea typeface="Arial"/>
                <a:cs typeface="Arial"/>
                <a:sym typeface="Arial"/>
              </a:defRPr>
            </a:lvl1pPr>
            <a:lvl2pPr marR="0" lvl="1" algn="l" rtl="0">
              <a:lnSpc>
                <a:spcPct val="100000"/>
              </a:lnSpc>
              <a:spcBef>
                <a:spcPts val="8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297" name="Google Shape;297;p36"/>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36"/>
          <p:cNvSpPr txBox="1">
            <a:spLocks noGrp="1"/>
          </p:cNvSpPr>
          <p:nvPr>
            <p:ph type="body" idx="1"/>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600" b="1" i="0" u="none" strike="noStrike" cap="none">
                <a:solidFill>
                  <a:srgbClr val="3F3F3F"/>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8795416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Photo Pink - WHT Logo">
  <p:cSld name="Photo Pink - WHT Logo">
    <p:spTree>
      <p:nvGrpSpPr>
        <p:cNvPr id="1" name="Shape 299"/>
        <p:cNvGrpSpPr/>
        <p:nvPr/>
      </p:nvGrpSpPr>
      <p:grpSpPr>
        <a:xfrm>
          <a:off x="0" y="0"/>
          <a:ext cx="0" cy="0"/>
          <a:chOff x="0" y="0"/>
          <a:chExt cx="0" cy="0"/>
        </a:xfrm>
      </p:grpSpPr>
      <p:sp>
        <p:nvSpPr>
          <p:cNvPr id="300" name="Google Shape;300;p37"/>
          <p:cNvSpPr>
            <a:spLocks noGrp="1"/>
          </p:cNvSpPr>
          <p:nvPr>
            <p:ph type="pic" idx="2"/>
          </p:nvPr>
        </p:nvSpPr>
        <p:spPr>
          <a:xfrm>
            <a:off x="0" y="-36656"/>
            <a:ext cx="12192000" cy="6894656"/>
          </a:xfrm>
          <a:prstGeom prst="rect">
            <a:avLst/>
          </a:prstGeom>
          <a:solidFill>
            <a:srgbClr val="D8D8D8"/>
          </a:solid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accent1"/>
              </a:buClr>
              <a:buSzPts val="2200"/>
              <a:buFont typeface="Arial"/>
              <a:buNone/>
              <a:defRPr sz="22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301" name="Google Shape;301;p37"/>
          <p:cNvSpPr/>
          <p:nvPr/>
        </p:nvSpPr>
        <p:spPr>
          <a:xfrm>
            <a:off x="0" y="4035552"/>
            <a:ext cx="3267455" cy="282244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chemeClr val="lt1"/>
              </a:solidFill>
              <a:latin typeface="Arial"/>
              <a:ea typeface="Arial"/>
              <a:cs typeface="Arial"/>
              <a:sym typeface="Arial"/>
            </a:endParaRPr>
          </a:p>
        </p:txBody>
      </p:sp>
      <p:sp>
        <p:nvSpPr>
          <p:cNvPr id="302" name="Google Shape;302;p37"/>
          <p:cNvSpPr txBox="1">
            <a:spLocks noGrp="1"/>
          </p:cNvSpPr>
          <p:nvPr>
            <p:ph type="title"/>
          </p:nvPr>
        </p:nvSpPr>
        <p:spPr>
          <a:xfrm>
            <a:off x="446121" y="4432500"/>
            <a:ext cx="2455575" cy="204743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1800"/>
              <a:buFont typeface="Arial"/>
              <a:buNone/>
              <a:defRPr sz="18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p37"/>
          <p:cNvSpPr txBox="1"/>
          <p:nvPr/>
        </p:nvSpPr>
        <p:spPr>
          <a:xfrm>
            <a:off x="11607886" y="6615997"/>
            <a:ext cx="325731" cy="230832"/>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rgbClr val="000000"/>
                </a:solidFill>
                <a:latin typeface="Arial"/>
                <a:ea typeface="Arial"/>
                <a:cs typeface="Arial"/>
                <a:sym typeface="Arial"/>
              </a:rPr>
              <a:t>‹#›</a:t>
            </a:fld>
            <a:endParaRPr sz="9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990081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Photo Pink - BLK Logo">
  <p:cSld name="Photo Pink - BLK Logo">
    <p:bg>
      <p:bgPr>
        <a:solidFill>
          <a:schemeClr val="dk1"/>
        </a:solidFill>
        <a:effectLst/>
      </p:bgPr>
    </p:bg>
    <p:spTree>
      <p:nvGrpSpPr>
        <p:cNvPr id="1" name="Shape 304"/>
        <p:cNvGrpSpPr/>
        <p:nvPr/>
      </p:nvGrpSpPr>
      <p:grpSpPr>
        <a:xfrm>
          <a:off x="0" y="0"/>
          <a:ext cx="0" cy="0"/>
          <a:chOff x="0" y="0"/>
          <a:chExt cx="0" cy="0"/>
        </a:xfrm>
      </p:grpSpPr>
      <p:sp>
        <p:nvSpPr>
          <p:cNvPr id="305" name="Google Shape;305;p38"/>
          <p:cNvSpPr>
            <a:spLocks noGrp="1"/>
          </p:cNvSpPr>
          <p:nvPr>
            <p:ph type="pic" idx="2"/>
          </p:nvPr>
        </p:nvSpPr>
        <p:spPr>
          <a:xfrm>
            <a:off x="0" y="-36656"/>
            <a:ext cx="12192000" cy="6894656"/>
          </a:xfrm>
          <a:prstGeom prst="rect">
            <a:avLst/>
          </a:prstGeom>
          <a:solidFill>
            <a:srgbClr val="D8D8D8"/>
          </a:solid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accent1"/>
              </a:buClr>
              <a:buSzPts val="2200"/>
              <a:buFont typeface="Arial"/>
              <a:buNone/>
              <a:defRPr sz="22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306" name="Google Shape;306;p38"/>
          <p:cNvSpPr/>
          <p:nvPr/>
        </p:nvSpPr>
        <p:spPr>
          <a:xfrm>
            <a:off x="1" y="4035552"/>
            <a:ext cx="3267454" cy="282244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chemeClr val="lt1"/>
              </a:solidFill>
              <a:latin typeface="Arial"/>
              <a:ea typeface="Arial"/>
              <a:cs typeface="Arial"/>
              <a:sym typeface="Arial"/>
            </a:endParaRPr>
          </a:p>
        </p:txBody>
      </p:sp>
      <p:sp>
        <p:nvSpPr>
          <p:cNvPr id="307" name="Google Shape;307;p38"/>
          <p:cNvSpPr txBox="1">
            <a:spLocks noGrp="1"/>
          </p:cNvSpPr>
          <p:nvPr>
            <p:ph type="title"/>
          </p:nvPr>
        </p:nvSpPr>
        <p:spPr>
          <a:xfrm>
            <a:off x="446121" y="4432500"/>
            <a:ext cx="2455575" cy="204743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1800"/>
              <a:buFont typeface="Arial"/>
              <a:buNone/>
              <a:defRPr sz="18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38"/>
          <p:cNvSpPr txBox="1"/>
          <p:nvPr/>
        </p:nvSpPr>
        <p:spPr>
          <a:xfrm>
            <a:off x="11607886" y="6615997"/>
            <a:ext cx="325731" cy="230832"/>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rgbClr val="000000"/>
                </a:solidFill>
                <a:latin typeface="Arial"/>
                <a:ea typeface="Arial"/>
                <a:cs typeface="Arial"/>
                <a:sym typeface="Arial"/>
              </a:rPr>
              <a:t>‹#›</a:t>
            </a:fld>
            <a:endParaRPr sz="9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387625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Photo Blue - BLK Logo">
  <p:cSld name="Photo Blue - BLK Logo">
    <p:bg>
      <p:bgPr>
        <a:solidFill>
          <a:schemeClr val="dk1"/>
        </a:solidFill>
        <a:effectLst/>
      </p:bgPr>
    </p:bg>
    <p:spTree>
      <p:nvGrpSpPr>
        <p:cNvPr id="1" name="Shape 309"/>
        <p:cNvGrpSpPr/>
        <p:nvPr/>
      </p:nvGrpSpPr>
      <p:grpSpPr>
        <a:xfrm>
          <a:off x="0" y="0"/>
          <a:ext cx="0" cy="0"/>
          <a:chOff x="0" y="0"/>
          <a:chExt cx="0" cy="0"/>
        </a:xfrm>
      </p:grpSpPr>
      <p:sp>
        <p:nvSpPr>
          <p:cNvPr id="310" name="Google Shape;310;p39"/>
          <p:cNvSpPr>
            <a:spLocks noGrp="1"/>
          </p:cNvSpPr>
          <p:nvPr>
            <p:ph type="pic" idx="2"/>
          </p:nvPr>
        </p:nvSpPr>
        <p:spPr>
          <a:xfrm>
            <a:off x="0" y="-36656"/>
            <a:ext cx="12192000" cy="6894656"/>
          </a:xfrm>
          <a:prstGeom prst="rect">
            <a:avLst/>
          </a:prstGeom>
          <a:solidFill>
            <a:srgbClr val="D8D8D8"/>
          </a:solid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accent1"/>
              </a:buClr>
              <a:buSzPts val="2200"/>
              <a:buFont typeface="Arial"/>
              <a:buNone/>
              <a:defRPr sz="22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311" name="Google Shape;311;p39"/>
          <p:cNvSpPr txBox="1"/>
          <p:nvPr/>
        </p:nvSpPr>
        <p:spPr>
          <a:xfrm>
            <a:off x="11607886" y="6615997"/>
            <a:ext cx="325731" cy="230832"/>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rgbClr val="000000"/>
                </a:solidFill>
                <a:latin typeface="Arial"/>
                <a:ea typeface="Arial"/>
                <a:cs typeface="Arial"/>
                <a:sym typeface="Arial"/>
              </a:rPr>
              <a:t>‹#›</a:t>
            </a:fld>
            <a:endParaRPr sz="900" b="0" i="0" u="none" strike="noStrike" cap="none">
              <a:solidFill>
                <a:srgbClr val="000000"/>
              </a:solidFill>
              <a:latin typeface="Arial"/>
              <a:ea typeface="Arial"/>
              <a:cs typeface="Arial"/>
              <a:sym typeface="Arial"/>
            </a:endParaRPr>
          </a:p>
        </p:txBody>
      </p:sp>
      <p:sp>
        <p:nvSpPr>
          <p:cNvPr id="312" name="Google Shape;312;p39"/>
          <p:cNvSpPr/>
          <p:nvPr/>
        </p:nvSpPr>
        <p:spPr>
          <a:xfrm>
            <a:off x="1" y="4035552"/>
            <a:ext cx="3267454" cy="282244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chemeClr val="lt1"/>
              </a:solidFill>
              <a:latin typeface="Arial"/>
              <a:ea typeface="Arial"/>
              <a:cs typeface="Arial"/>
              <a:sym typeface="Arial"/>
            </a:endParaRPr>
          </a:p>
        </p:txBody>
      </p:sp>
      <p:sp>
        <p:nvSpPr>
          <p:cNvPr id="313" name="Google Shape;313;p39"/>
          <p:cNvSpPr txBox="1">
            <a:spLocks noGrp="1"/>
          </p:cNvSpPr>
          <p:nvPr>
            <p:ph type="title"/>
          </p:nvPr>
        </p:nvSpPr>
        <p:spPr>
          <a:xfrm>
            <a:off x="446121" y="4432500"/>
            <a:ext cx="2455575" cy="178541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1800"/>
              <a:buFont typeface="Arial"/>
              <a:buNone/>
              <a:defRPr sz="18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44948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ntact 1">
  <p:cSld name="Contact 1">
    <p:spTree>
      <p:nvGrpSpPr>
        <p:cNvPr id="1" name="Shape 64"/>
        <p:cNvGrpSpPr/>
        <p:nvPr/>
      </p:nvGrpSpPr>
      <p:grpSpPr>
        <a:xfrm>
          <a:off x="0" y="0"/>
          <a:ext cx="0" cy="0"/>
          <a:chOff x="0" y="0"/>
          <a:chExt cx="0" cy="0"/>
        </a:xfrm>
      </p:grpSpPr>
      <p:sp>
        <p:nvSpPr>
          <p:cNvPr id="65" name="Google Shape;65;p51"/>
          <p:cNvSpPr txBox="1">
            <a:spLocks noGrp="1"/>
          </p:cNvSpPr>
          <p:nvPr>
            <p:ph type="title"/>
          </p:nvPr>
        </p:nvSpPr>
        <p:spPr>
          <a:xfrm>
            <a:off x="293987" y="1477422"/>
            <a:ext cx="3858768" cy="78638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1"/>
          <p:cNvSpPr txBox="1">
            <a:spLocks noGrp="1"/>
          </p:cNvSpPr>
          <p:nvPr>
            <p:ph type="body" idx="1"/>
          </p:nvPr>
        </p:nvSpPr>
        <p:spPr>
          <a:xfrm>
            <a:off x="293987" y="2303615"/>
            <a:ext cx="3856685" cy="1716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rgbClr val="000000"/>
              </a:buClr>
              <a:buSzPts val="1600"/>
              <a:buFont typeface="Arial"/>
              <a:buNone/>
              <a:defRPr sz="1600" b="0" i="0" u="none" strike="noStrike" cap="none">
                <a:solidFill>
                  <a:schemeClr val="lt1"/>
                </a:solidFill>
                <a:latin typeface="Arial"/>
                <a:ea typeface="Arial"/>
                <a:cs typeface="Arial"/>
                <a:sym typeface="Arial"/>
              </a:defRPr>
            </a:lvl1pPr>
            <a:lvl2pPr marL="914400" marR="0" lvl="1" indent="-323850" algn="l" rtl="0">
              <a:lnSpc>
                <a:spcPct val="100000"/>
              </a:lnSpc>
              <a:spcBef>
                <a:spcPts val="800"/>
              </a:spcBef>
              <a:spcAft>
                <a:spcPts val="0"/>
              </a:spcAft>
              <a:buClr>
                <a:srgbClr val="000000"/>
              </a:buClr>
              <a:buSzPts val="1500"/>
              <a:buFont typeface="Arial"/>
              <a:buChar char="•"/>
              <a:defRPr sz="1500" b="0" i="0" u="none" strike="noStrike" cap="none">
                <a:solidFill>
                  <a:srgbClr val="000000"/>
                </a:solidFill>
                <a:latin typeface="Arial"/>
                <a:ea typeface="Arial"/>
                <a:cs typeface="Arial"/>
                <a:sym typeface="Arial"/>
              </a:defRPr>
            </a:lvl2pPr>
            <a:lvl3pPr marL="1371600" marR="0" lvl="2" indent="-323850" algn="l" rtl="0">
              <a:lnSpc>
                <a:spcPct val="100000"/>
              </a:lnSpc>
              <a:spcBef>
                <a:spcPts val="600"/>
              </a:spcBef>
              <a:spcAft>
                <a:spcPts val="0"/>
              </a:spcAft>
              <a:buClr>
                <a:srgbClr val="000000"/>
              </a:buClr>
              <a:buSzPts val="1500"/>
              <a:buFont typeface="Arial"/>
              <a:buChar char="•"/>
              <a:defRPr sz="1500" b="0" i="0" u="none" strike="noStrike" cap="none">
                <a:solidFill>
                  <a:srgbClr val="000000"/>
                </a:solidFill>
                <a:latin typeface="Arial"/>
                <a:ea typeface="Arial"/>
                <a:cs typeface="Arial"/>
                <a:sym typeface="Arial"/>
              </a:defRPr>
            </a:lvl3pPr>
            <a:lvl4pPr marL="1828800" marR="0" lvl="3" indent="-323850" algn="l" rtl="0">
              <a:lnSpc>
                <a:spcPct val="100000"/>
              </a:lnSpc>
              <a:spcBef>
                <a:spcPts val="500"/>
              </a:spcBef>
              <a:spcAft>
                <a:spcPts val="0"/>
              </a:spcAft>
              <a:buClr>
                <a:srgbClr val="000000"/>
              </a:buClr>
              <a:buSzPts val="1500"/>
              <a:buFont typeface="Arial"/>
              <a:buChar char="•"/>
              <a:defRPr sz="1500" b="0" i="0" u="none" strike="noStrike" cap="none">
                <a:solidFill>
                  <a:srgbClr val="000000"/>
                </a:solidFill>
                <a:latin typeface="Arial"/>
                <a:ea typeface="Arial"/>
                <a:cs typeface="Arial"/>
                <a:sym typeface="Arial"/>
              </a:defRPr>
            </a:lvl4pPr>
            <a:lvl5pPr marL="2286000" marR="0" lvl="4" indent="-323850" algn="l" rtl="0">
              <a:lnSpc>
                <a:spcPct val="100000"/>
              </a:lnSpc>
              <a:spcBef>
                <a:spcPts val="500"/>
              </a:spcBef>
              <a:spcAft>
                <a:spcPts val="0"/>
              </a:spcAft>
              <a:buClr>
                <a:srgbClr val="000000"/>
              </a:buClr>
              <a:buSzPts val="1500"/>
              <a:buFont typeface="Arial"/>
              <a:buChar char="•"/>
              <a:defRPr sz="1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51"/>
          <p:cNvSpPr/>
          <p:nvPr/>
        </p:nvSpPr>
        <p:spPr>
          <a:xfrm>
            <a:off x="11378235" y="343639"/>
            <a:ext cx="457200" cy="457200"/>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chemeClr val="lt1"/>
              </a:solidFill>
              <a:latin typeface="Arial"/>
              <a:ea typeface="Arial"/>
              <a:cs typeface="Arial"/>
              <a:sym typeface="Arial"/>
            </a:endParaRPr>
          </a:p>
        </p:txBody>
      </p:sp>
      <p:sp>
        <p:nvSpPr>
          <p:cNvPr id="69" name="Google Shape;69;p51"/>
          <p:cNvSpPr txBox="1"/>
          <p:nvPr/>
        </p:nvSpPr>
        <p:spPr>
          <a:xfrm>
            <a:off x="11607886" y="6615997"/>
            <a:ext cx="325731" cy="230832"/>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sp>
        <p:nvSpPr>
          <p:cNvPr id="70" name="Google Shape;70;p51"/>
          <p:cNvSpPr txBox="1"/>
          <p:nvPr/>
        </p:nvSpPr>
        <p:spPr>
          <a:xfrm>
            <a:off x="533684" y="4627855"/>
            <a:ext cx="1261854" cy="134596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accent1"/>
              </a:buClr>
              <a:buSzPts val="2200"/>
              <a:buFont typeface="Arial"/>
              <a:buNone/>
            </a:pPr>
            <a:r>
              <a:rPr lang="en-GB" sz="1800" b="1" i="0" u="none" strike="noStrike" cap="none">
                <a:solidFill>
                  <a:schemeClr val="lt1"/>
                </a:solidFill>
                <a:latin typeface="Arial"/>
                <a:ea typeface="Arial"/>
                <a:cs typeface="Arial"/>
                <a:sym typeface="Arial"/>
              </a:rPr>
              <a:t>Web</a:t>
            </a:r>
            <a:endParaRPr sz="1100" b="0" i="0" u="none" strike="noStrike" cap="none">
              <a:solidFill>
                <a:schemeClr val="lt1"/>
              </a:solidFill>
              <a:latin typeface="Arial"/>
              <a:ea typeface="Arial"/>
              <a:cs typeface="Arial"/>
              <a:sym typeface="Arial"/>
            </a:endParaRPr>
          </a:p>
          <a:p>
            <a:pPr marL="0" marR="0" lvl="0" indent="0" algn="l" rtl="0">
              <a:lnSpc>
                <a:spcPct val="120000"/>
              </a:lnSpc>
              <a:spcBef>
                <a:spcPts val="1000"/>
              </a:spcBef>
              <a:spcAft>
                <a:spcPts val="0"/>
              </a:spcAft>
              <a:buClr>
                <a:schemeClr val="accent1"/>
              </a:buClr>
              <a:buSzPts val="2200"/>
              <a:buFont typeface="Arial"/>
              <a:buNone/>
            </a:pPr>
            <a:r>
              <a:rPr lang="en-GB" sz="1800" b="1" i="0" u="none" strike="noStrike" cap="none">
                <a:solidFill>
                  <a:schemeClr val="lt1"/>
                </a:solidFill>
                <a:latin typeface="Arial"/>
                <a:ea typeface="Arial"/>
                <a:cs typeface="Arial"/>
                <a:sym typeface="Arial"/>
              </a:rPr>
              <a:t>Twitter</a:t>
            </a:r>
            <a:endParaRPr sz="1100" b="0" i="0" u="none" strike="noStrike" cap="none">
              <a:solidFill>
                <a:schemeClr val="lt1"/>
              </a:solidFill>
              <a:latin typeface="Arial"/>
              <a:ea typeface="Arial"/>
              <a:cs typeface="Arial"/>
              <a:sym typeface="Arial"/>
            </a:endParaRPr>
          </a:p>
          <a:p>
            <a:pPr marL="0" marR="0" lvl="0" indent="0" algn="l" rtl="0">
              <a:lnSpc>
                <a:spcPct val="120000"/>
              </a:lnSpc>
              <a:spcBef>
                <a:spcPts val="1000"/>
              </a:spcBef>
              <a:spcAft>
                <a:spcPts val="0"/>
              </a:spcAft>
              <a:buClr>
                <a:schemeClr val="accent1"/>
              </a:buClr>
              <a:buSzPts val="2200"/>
              <a:buFont typeface="Arial"/>
              <a:buNone/>
            </a:pPr>
            <a:r>
              <a:rPr lang="en-GB" sz="1800" b="1" i="0" u="none" strike="noStrike" cap="none">
                <a:solidFill>
                  <a:schemeClr val="lt1"/>
                </a:solidFill>
                <a:latin typeface="Arial"/>
                <a:ea typeface="Arial"/>
                <a:cs typeface="Arial"/>
                <a:sym typeface="Arial"/>
              </a:rPr>
              <a:t>Facebook</a:t>
            </a:r>
            <a:endParaRPr sz="1100" b="0" i="0" u="none" strike="noStrike" cap="none">
              <a:solidFill>
                <a:schemeClr val="lt1"/>
              </a:solidFill>
              <a:latin typeface="Arial"/>
              <a:ea typeface="Arial"/>
              <a:cs typeface="Arial"/>
              <a:sym typeface="Arial"/>
            </a:endParaRPr>
          </a:p>
        </p:txBody>
      </p:sp>
      <p:sp>
        <p:nvSpPr>
          <p:cNvPr id="71" name="Google Shape;71;p51"/>
          <p:cNvSpPr txBox="1"/>
          <p:nvPr/>
        </p:nvSpPr>
        <p:spPr>
          <a:xfrm>
            <a:off x="1801954" y="4627856"/>
            <a:ext cx="3616138" cy="171608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1"/>
              </a:buClr>
              <a:buSzPts val="2200"/>
              <a:buFont typeface="Arial"/>
              <a:buNone/>
            </a:pPr>
            <a:r>
              <a:rPr lang="en-GB" sz="1800" b="0" i="0" u="none" strike="noStrike" cap="none">
                <a:solidFill>
                  <a:schemeClr val="lt1"/>
                </a:solidFill>
                <a:latin typeface="Arial"/>
                <a:ea typeface="Arial"/>
                <a:cs typeface="Arial"/>
                <a:sym typeface="Arial"/>
              </a:rPr>
              <a:t>couchbase.com</a:t>
            </a:r>
            <a:endParaRPr sz="1800" b="0" i="0" u="none" strike="noStrike" cap="none">
              <a:solidFill>
                <a:schemeClr val="lt1"/>
              </a:solidFill>
              <a:latin typeface="Arial"/>
              <a:ea typeface="Arial"/>
              <a:cs typeface="Arial"/>
              <a:sym typeface="Arial"/>
            </a:endParaRPr>
          </a:p>
          <a:p>
            <a:pPr marL="0" marR="0" lvl="0" indent="0" algn="l" rtl="0">
              <a:lnSpc>
                <a:spcPct val="120000"/>
              </a:lnSpc>
              <a:spcBef>
                <a:spcPts val="1000"/>
              </a:spcBef>
              <a:spcAft>
                <a:spcPts val="0"/>
              </a:spcAft>
              <a:buClr>
                <a:schemeClr val="accent1"/>
              </a:buClr>
              <a:buSzPts val="2200"/>
              <a:buFont typeface="Arial"/>
              <a:buNone/>
            </a:pPr>
            <a:r>
              <a:rPr lang="en-GB" sz="1800" b="0" i="0" u="none" strike="noStrike" cap="none">
                <a:solidFill>
                  <a:schemeClr val="lt1"/>
                </a:solidFill>
                <a:latin typeface="Arial"/>
                <a:ea typeface="Arial"/>
                <a:cs typeface="Arial"/>
                <a:sym typeface="Arial"/>
              </a:rPr>
              <a:t>twitter.com/couchbase</a:t>
            </a:r>
            <a:endParaRPr sz="1800" b="0" i="0" u="none" strike="noStrike" cap="none">
              <a:solidFill>
                <a:schemeClr val="lt1"/>
              </a:solidFill>
              <a:latin typeface="Arial"/>
              <a:ea typeface="Arial"/>
              <a:cs typeface="Arial"/>
              <a:sym typeface="Arial"/>
            </a:endParaRPr>
          </a:p>
          <a:p>
            <a:pPr marL="0" marR="0" lvl="0" indent="0" algn="l" rtl="0">
              <a:lnSpc>
                <a:spcPct val="120000"/>
              </a:lnSpc>
              <a:spcBef>
                <a:spcPts val="1000"/>
              </a:spcBef>
              <a:spcAft>
                <a:spcPts val="0"/>
              </a:spcAft>
              <a:buClr>
                <a:schemeClr val="accent1"/>
              </a:buClr>
              <a:buSzPts val="2200"/>
              <a:buFont typeface="Arial"/>
              <a:buNone/>
            </a:pPr>
            <a:r>
              <a:rPr lang="en-GB" sz="1800" b="0" i="0" u="none" strike="noStrike" cap="none">
                <a:solidFill>
                  <a:schemeClr val="lt1"/>
                </a:solidFill>
                <a:latin typeface="Arial"/>
                <a:ea typeface="Arial"/>
                <a:cs typeface="Arial"/>
                <a:sym typeface="Arial"/>
              </a:rPr>
              <a:t>facebook.com/couchbase</a:t>
            </a:r>
            <a:endParaRPr sz="1800" b="0" i="0" u="none" strike="noStrike" cap="none">
              <a:solidFill>
                <a:schemeClr val="lt1"/>
              </a:solidFill>
              <a:latin typeface="Arial"/>
              <a:ea typeface="Arial"/>
              <a:cs typeface="Arial"/>
              <a:sym typeface="Arial"/>
            </a:endParaRPr>
          </a:p>
        </p:txBody>
      </p:sp>
      <p:cxnSp>
        <p:nvCxnSpPr>
          <p:cNvPr id="72" name="Google Shape;72;p51"/>
          <p:cNvCxnSpPr/>
          <p:nvPr/>
        </p:nvCxnSpPr>
        <p:spPr>
          <a:xfrm>
            <a:off x="405072" y="4385543"/>
            <a:ext cx="0" cy="1869219"/>
          </a:xfrm>
          <a:prstGeom prst="straightConnector1">
            <a:avLst/>
          </a:prstGeom>
          <a:noFill/>
          <a:ln w="28575" cap="flat" cmpd="sng">
            <a:solidFill>
              <a:schemeClr val="lt1"/>
            </a:solidFill>
            <a:prstDash val="solid"/>
            <a:miter lim="800000"/>
            <a:headEnd type="none" w="sm" len="sm"/>
            <a:tailEnd type="none" w="sm" len="sm"/>
          </a:ln>
        </p:spPr>
      </p:cxnSp>
      <p:pic>
        <p:nvPicPr>
          <p:cNvPr id="73" name="Google Shape;73;p51"/>
          <p:cNvPicPr preferRelativeResize="0"/>
          <p:nvPr/>
        </p:nvPicPr>
        <p:blipFill rotWithShape="1">
          <a:blip r:embed="rId2">
            <a:alphaModFix/>
          </a:blip>
          <a:srcRect/>
          <a:stretch/>
        </p:blipFill>
        <p:spPr>
          <a:xfrm>
            <a:off x="8505019" y="1153556"/>
            <a:ext cx="1171477" cy="1335484"/>
          </a:xfrm>
          <a:prstGeom prst="rect">
            <a:avLst/>
          </a:prstGeom>
          <a:noFill/>
          <a:ln>
            <a:noFill/>
          </a:ln>
        </p:spPr>
      </p:pic>
      <p:pic>
        <p:nvPicPr>
          <p:cNvPr id="74" name="Google Shape;74;p51"/>
          <p:cNvPicPr preferRelativeResize="0"/>
          <p:nvPr/>
        </p:nvPicPr>
        <p:blipFill rotWithShape="1">
          <a:blip r:embed="rId3">
            <a:alphaModFix/>
          </a:blip>
          <a:srcRect/>
          <a:stretch/>
        </p:blipFill>
        <p:spPr>
          <a:xfrm>
            <a:off x="10312515" y="3527959"/>
            <a:ext cx="1522920" cy="1757215"/>
          </a:xfrm>
          <a:prstGeom prst="rect">
            <a:avLst/>
          </a:prstGeom>
          <a:noFill/>
          <a:ln>
            <a:noFill/>
          </a:ln>
        </p:spPr>
      </p:pic>
      <p:pic>
        <p:nvPicPr>
          <p:cNvPr id="75" name="Google Shape;75;p51"/>
          <p:cNvPicPr preferRelativeResize="0"/>
          <p:nvPr/>
        </p:nvPicPr>
        <p:blipFill rotWithShape="1">
          <a:blip r:embed="rId4">
            <a:alphaModFix/>
          </a:blip>
          <a:srcRect t="-14634"/>
          <a:stretch/>
        </p:blipFill>
        <p:spPr>
          <a:xfrm>
            <a:off x="6605686" y="3152611"/>
            <a:ext cx="1897792" cy="2739600"/>
          </a:xfrm>
          <a:prstGeom prst="rect">
            <a:avLst/>
          </a:prstGeom>
          <a:noFill/>
          <a:ln>
            <a:noFill/>
          </a:ln>
        </p:spPr>
      </p:pic>
      <p:pic>
        <p:nvPicPr>
          <p:cNvPr id="76" name="Google Shape;76;p51"/>
          <p:cNvPicPr preferRelativeResize="0"/>
          <p:nvPr/>
        </p:nvPicPr>
        <p:blipFill rotWithShape="1">
          <a:blip r:embed="rId5">
            <a:alphaModFix/>
          </a:blip>
          <a:srcRect/>
          <a:stretch/>
        </p:blipFill>
        <p:spPr>
          <a:xfrm>
            <a:off x="10228018" y="2286448"/>
            <a:ext cx="796604" cy="913752"/>
          </a:xfrm>
          <a:prstGeom prst="rect">
            <a:avLst/>
          </a:prstGeom>
          <a:noFill/>
          <a:ln>
            <a:noFill/>
          </a:ln>
        </p:spPr>
      </p:pic>
      <p:pic>
        <p:nvPicPr>
          <p:cNvPr id="77" name="Google Shape;77;p51"/>
          <p:cNvPicPr preferRelativeResize="0"/>
          <p:nvPr/>
        </p:nvPicPr>
        <p:blipFill rotWithShape="1">
          <a:blip r:embed="rId6">
            <a:alphaModFix/>
          </a:blip>
          <a:srcRect/>
          <a:stretch/>
        </p:blipFill>
        <p:spPr>
          <a:xfrm>
            <a:off x="8879892" y="2721669"/>
            <a:ext cx="796604" cy="1335483"/>
          </a:xfrm>
          <a:prstGeom prst="rect">
            <a:avLst/>
          </a:prstGeom>
          <a:noFill/>
          <a:ln>
            <a:noFill/>
          </a:ln>
        </p:spPr>
      </p:pic>
      <p:pic>
        <p:nvPicPr>
          <p:cNvPr id="78" name="Google Shape;78;p51"/>
          <p:cNvPicPr preferRelativeResize="0"/>
          <p:nvPr/>
        </p:nvPicPr>
        <p:blipFill rotWithShape="1">
          <a:blip r:embed="rId7">
            <a:alphaModFix/>
          </a:blip>
          <a:srcRect b="1963"/>
          <a:stretch/>
        </p:blipFill>
        <p:spPr>
          <a:xfrm>
            <a:off x="8860043" y="4522411"/>
            <a:ext cx="1897792" cy="2342901"/>
          </a:xfrm>
          <a:prstGeom prst="rect">
            <a:avLst/>
          </a:prstGeom>
          <a:noFill/>
          <a:ln>
            <a:noFill/>
          </a:ln>
        </p:spPr>
      </p:pic>
      <p:pic>
        <p:nvPicPr>
          <p:cNvPr id="79" name="Google Shape;79;p51"/>
          <p:cNvPicPr preferRelativeResize="0"/>
          <p:nvPr/>
        </p:nvPicPr>
        <p:blipFill rotWithShape="1">
          <a:blip r:embed="rId8">
            <a:alphaModFix/>
          </a:blip>
          <a:srcRect l="-6595" r="59179" b="16040"/>
          <a:stretch/>
        </p:blipFill>
        <p:spPr>
          <a:xfrm>
            <a:off x="11114400" y="5035860"/>
            <a:ext cx="1077600" cy="1829452"/>
          </a:xfrm>
          <a:prstGeom prst="rect">
            <a:avLst/>
          </a:prstGeom>
          <a:noFill/>
          <a:ln>
            <a:noFill/>
          </a:ln>
        </p:spPr>
      </p:pic>
      <p:pic>
        <p:nvPicPr>
          <p:cNvPr id="80" name="Google Shape;80;p51"/>
          <p:cNvPicPr preferRelativeResize="0"/>
          <p:nvPr/>
        </p:nvPicPr>
        <p:blipFill rotWithShape="1">
          <a:blip r:embed="rId9">
            <a:alphaModFix/>
          </a:blip>
          <a:srcRect/>
          <a:stretch/>
        </p:blipFill>
        <p:spPr>
          <a:xfrm>
            <a:off x="6783488" y="1589833"/>
            <a:ext cx="1183923" cy="1562778"/>
          </a:xfrm>
          <a:prstGeom prst="rect">
            <a:avLst/>
          </a:prstGeom>
          <a:noFill/>
          <a:ln>
            <a:noFill/>
          </a:ln>
        </p:spPr>
      </p:pic>
      <p:pic>
        <p:nvPicPr>
          <p:cNvPr id="81" name="Google Shape;81;p51"/>
          <p:cNvPicPr preferRelativeResize="0"/>
          <p:nvPr/>
        </p:nvPicPr>
        <p:blipFill rotWithShape="1">
          <a:blip r:embed="rId10">
            <a:alphaModFix/>
          </a:blip>
          <a:srcRect t="14530"/>
          <a:stretch/>
        </p:blipFill>
        <p:spPr>
          <a:xfrm>
            <a:off x="6096000" y="0"/>
            <a:ext cx="1539099" cy="115355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hank You 1">
  <p:cSld name="Thank You 1">
    <p:spTree>
      <p:nvGrpSpPr>
        <p:cNvPr id="1" name="Shape 92"/>
        <p:cNvGrpSpPr/>
        <p:nvPr/>
      </p:nvGrpSpPr>
      <p:grpSpPr>
        <a:xfrm>
          <a:off x="0" y="0"/>
          <a:ext cx="0" cy="0"/>
          <a:chOff x="0" y="0"/>
          <a:chExt cx="0" cy="0"/>
        </a:xfrm>
      </p:grpSpPr>
      <p:pic>
        <p:nvPicPr>
          <p:cNvPr id="93" name="Google Shape;93;p53"/>
          <p:cNvPicPr preferRelativeResize="0"/>
          <p:nvPr/>
        </p:nvPicPr>
        <p:blipFill rotWithShape="1">
          <a:blip r:embed="rId2">
            <a:alphaModFix/>
          </a:blip>
          <a:srcRect b="-3431"/>
          <a:stretch/>
        </p:blipFill>
        <p:spPr>
          <a:xfrm>
            <a:off x="844463" y="4680772"/>
            <a:ext cx="2127597" cy="1929816"/>
          </a:xfrm>
          <a:prstGeom prst="rect">
            <a:avLst/>
          </a:prstGeom>
          <a:noFill/>
          <a:ln>
            <a:noFill/>
          </a:ln>
        </p:spPr>
      </p:pic>
      <p:sp>
        <p:nvSpPr>
          <p:cNvPr id="95" name="Google Shape;95;p53"/>
          <p:cNvSpPr txBox="1"/>
          <p:nvPr/>
        </p:nvSpPr>
        <p:spPr>
          <a:xfrm>
            <a:off x="5643352" y="3429000"/>
            <a:ext cx="5454598" cy="751897"/>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lt1"/>
              </a:buClr>
              <a:buSzPts val="5400"/>
              <a:buFont typeface="Arial"/>
              <a:buNone/>
            </a:pPr>
            <a:r>
              <a:rPr lang="en-GB" sz="4400" b="1"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pic>
        <p:nvPicPr>
          <p:cNvPr id="96" name="Google Shape;96;p53" descr="A red and white logo&#10;&#10;Description automatically generated with medium confidence"/>
          <p:cNvPicPr preferRelativeResize="0"/>
          <p:nvPr/>
        </p:nvPicPr>
        <p:blipFill rotWithShape="1">
          <a:blip r:embed="rId3">
            <a:alphaModFix/>
          </a:blip>
          <a:srcRect/>
          <a:stretch/>
        </p:blipFill>
        <p:spPr>
          <a:xfrm>
            <a:off x="8514153" y="5156397"/>
            <a:ext cx="2474400" cy="563667"/>
          </a:xfrm>
          <a:prstGeom prst="rect">
            <a:avLst/>
          </a:prstGeom>
          <a:noFill/>
          <a:ln>
            <a:noFill/>
          </a:ln>
        </p:spPr>
      </p:pic>
      <p:pic>
        <p:nvPicPr>
          <p:cNvPr id="97" name="Google Shape;97;p53"/>
          <p:cNvPicPr preferRelativeResize="0"/>
          <p:nvPr/>
        </p:nvPicPr>
        <p:blipFill rotWithShape="1">
          <a:blip r:embed="rId4">
            <a:alphaModFix/>
          </a:blip>
          <a:srcRect l="-10759" t="-3340"/>
          <a:stretch/>
        </p:blipFill>
        <p:spPr>
          <a:xfrm>
            <a:off x="157179" y="130974"/>
            <a:ext cx="2356535" cy="2536937"/>
          </a:xfrm>
          <a:prstGeom prst="rect">
            <a:avLst/>
          </a:prstGeom>
          <a:noFill/>
          <a:ln>
            <a:noFill/>
          </a:ln>
        </p:spPr>
      </p:pic>
      <p:pic>
        <p:nvPicPr>
          <p:cNvPr id="98" name="Google Shape;98;p53"/>
          <p:cNvPicPr preferRelativeResize="0"/>
          <p:nvPr/>
        </p:nvPicPr>
        <p:blipFill rotWithShape="1">
          <a:blip r:embed="rId5">
            <a:alphaModFix/>
          </a:blip>
          <a:srcRect l="23570"/>
          <a:stretch/>
        </p:blipFill>
        <p:spPr>
          <a:xfrm>
            <a:off x="0" y="2815033"/>
            <a:ext cx="850579" cy="1865739"/>
          </a:xfrm>
          <a:prstGeom prst="rect">
            <a:avLst/>
          </a:prstGeom>
          <a:noFill/>
          <a:ln>
            <a:noFill/>
          </a:ln>
        </p:spPr>
      </p:pic>
      <p:pic>
        <p:nvPicPr>
          <p:cNvPr id="99" name="Google Shape;99;p53"/>
          <p:cNvPicPr preferRelativeResize="0"/>
          <p:nvPr/>
        </p:nvPicPr>
        <p:blipFill rotWithShape="1">
          <a:blip r:embed="rId6">
            <a:alphaModFix/>
          </a:blip>
          <a:srcRect/>
          <a:stretch/>
        </p:blipFill>
        <p:spPr>
          <a:xfrm>
            <a:off x="1335447" y="2815381"/>
            <a:ext cx="1636613" cy="1571148"/>
          </a:xfrm>
          <a:prstGeom prst="rect">
            <a:avLst/>
          </a:prstGeom>
          <a:noFill/>
          <a:ln>
            <a:noFill/>
          </a:ln>
        </p:spPr>
      </p:pic>
      <p:pic>
        <p:nvPicPr>
          <p:cNvPr id="100" name="Google Shape;100;p53"/>
          <p:cNvPicPr preferRelativeResize="0"/>
          <p:nvPr/>
        </p:nvPicPr>
        <p:blipFill rotWithShape="1">
          <a:blip r:embed="rId7">
            <a:alphaModFix/>
          </a:blip>
          <a:srcRect/>
          <a:stretch/>
        </p:blipFill>
        <p:spPr>
          <a:xfrm>
            <a:off x="3106057" y="891402"/>
            <a:ext cx="1123738" cy="188391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19"/>
        <p:cNvGrpSpPr/>
        <p:nvPr/>
      </p:nvGrpSpPr>
      <p:grpSpPr>
        <a:xfrm>
          <a:off x="0" y="0"/>
          <a:ext cx="0" cy="0"/>
          <a:chOff x="0" y="0"/>
          <a:chExt cx="0" cy="0"/>
        </a:xfrm>
      </p:grpSpPr>
      <p:pic>
        <p:nvPicPr>
          <p:cNvPr id="220" name="Google Shape;220;p64"/>
          <p:cNvPicPr preferRelativeResize="0"/>
          <p:nvPr/>
        </p:nvPicPr>
        <p:blipFill rotWithShape="1">
          <a:blip r:embed="rId2">
            <a:alphaModFix/>
          </a:blip>
          <a:srcRect r="57635" b="59451"/>
          <a:stretch/>
        </p:blipFill>
        <p:spPr>
          <a:xfrm>
            <a:off x="10954277" y="5366197"/>
            <a:ext cx="1237723" cy="1491803"/>
          </a:xfrm>
          <a:prstGeom prst="rect">
            <a:avLst/>
          </a:prstGeom>
          <a:noFill/>
          <a:ln>
            <a:noFill/>
          </a:ln>
        </p:spPr>
      </p:pic>
      <p:pic>
        <p:nvPicPr>
          <p:cNvPr id="221" name="Google Shape;221;p64"/>
          <p:cNvPicPr preferRelativeResize="0"/>
          <p:nvPr/>
        </p:nvPicPr>
        <p:blipFill rotWithShape="1">
          <a:blip r:embed="rId3">
            <a:alphaModFix/>
          </a:blip>
          <a:srcRect l="-9440" t="-8808" b="1"/>
          <a:stretch/>
        </p:blipFill>
        <p:spPr>
          <a:xfrm>
            <a:off x="8002469" y="3112229"/>
            <a:ext cx="2339694" cy="2684061"/>
          </a:xfrm>
          <a:prstGeom prst="rect">
            <a:avLst/>
          </a:prstGeom>
          <a:noFill/>
          <a:ln>
            <a:noFill/>
          </a:ln>
        </p:spPr>
      </p:pic>
      <p:pic>
        <p:nvPicPr>
          <p:cNvPr id="222" name="Google Shape;222;p64"/>
          <p:cNvPicPr preferRelativeResize="0"/>
          <p:nvPr/>
        </p:nvPicPr>
        <p:blipFill rotWithShape="1">
          <a:blip r:embed="rId4">
            <a:alphaModFix/>
          </a:blip>
          <a:srcRect l="-18047" b="52977"/>
          <a:stretch/>
        </p:blipFill>
        <p:spPr>
          <a:xfrm>
            <a:off x="8937282" y="5976451"/>
            <a:ext cx="1320097" cy="881550"/>
          </a:xfrm>
          <a:prstGeom prst="rect">
            <a:avLst/>
          </a:prstGeom>
          <a:noFill/>
          <a:ln>
            <a:noFill/>
          </a:ln>
        </p:spPr>
      </p:pic>
      <p:pic>
        <p:nvPicPr>
          <p:cNvPr id="223" name="Google Shape;223;p64"/>
          <p:cNvPicPr preferRelativeResize="0"/>
          <p:nvPr/>
        </p:nvPicPr>
        <p:blipFill rotWithShape="1">
          <a:blip r:embed="rId5">
            <a:alphaModFix/>
          </a:blip>
          <a:srcRect r="13924"/>
          <a:stretch/>
        </p:blipFill>
        <p:spPr>
          <a:xfrm>
            <a:off x="10776464" y="3645425"/>
            <a:ext cx="1415536" cy="1578730"/>
          </a:xfrm>
          <a:prstGeom prst="rect">
            <a:avLst/>
          </a:prstGeom>
          <a:noFill/>
          <a:ln>
            <a:noFill/>
          </a:ln>
        </p:spPr>
      </p:pic>
      <p:sp>
        <p:nvSpPr>
          <p:cNvPr id="224" name="Google Shape;224;p64"/>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64"/>
          <p:cNvSpPr txBox="1">
            <a:spLocks noGrp="1"/>
          </p:cNvSpPr>
          <p:nvPr>
            <p:ph type="body" idx="1"/>
          </p:nvPr>
        </p:nvSpPr>
        <p:spPr>
          <a:xfrm>
            <a:off x="398463" y="1748900"/>
            <a:ext cx="10918825" cy="4509524"/>
          </a:xfrm>
          <a:prstGeom prst="rect">
            <a:avLst/>
          </a:prstGeom>
          <a:noFill/>
          <a:ln>
            <a:noFill/>
          </a:ln>
        </p:spPr>
        <p:txBody>
          <a:bodyPr spcFirstLastPara="1" wrap="square" lIns="91425" tIns="45700" rIns="91425" bIns="45700" anchor="t" anchorCtr="0">
            <a:noAutofit/>
          </a:bodyPr>
          <a:lstStyle>
            <a:lvl1pPr marL="457200" marR="0" lvl="0" indent="-368300" algn="l" rtl="0">
              <a:lnSpc>
                <a:spcPct val="100000"/>
              </a:lnSpc>
              <a:spcBef>
                <a:spcPts val="1000"/>
              </a:spcBef>
              <a:spcAft>
                <a:spcPts val="0"/>
              </a:spcAft>
              <a:buClr>
                <a:schemeClr val="accent1"/>
              </a:buClr>
              <a:buSzPts val="2200"/>
              <a:buFont typeface="Arial"/>
              <a:buChar char="•"/>
              <a:defRPr sz="2200" b="0" i="0" u="none" strike="noStrike" cap="none">
                <a:solidFill>
                  <a:schemeClr val="lt1"/>
                </a:solidFill>
                <a:latin typeface="Arial"/>
                <a:ea typeface="Arial"/>
                <a:cs typeface="Arial"/>
                <a:sym typeface="Arial"/>
              </a:defRPr>
            </a:lvl1pPr>
            <a:lvl2pPr marL="914400" marR="0" lvl="1" indent="-355600" algn="l" rtl="0">
              <a:lnSpc>
                <a:spcPct val="100000"/>
              </a:lnSpc>
              <a:spcBef>
                <a:spcPts val="800"/>
              </a:spcBef>
              <a:spcAft>
                <a:spcPts val="0"/>
              </a:spcAft>
              <a:buClr>
                <a:schemeClr val="accen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lt1"/>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64"/>
          <p:cNvSpPr txBox="1">
            <a:spLocks noGrp="1"/>
          </p:cNvSpPr>
          <p:nvPr>
            <p:ph type="body" idx="2"/>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Subtitle Only">
    <p:spTree>
      <p:nvGrpSpPr>
        <p:cNvPr id="1" name="Shape 227"/>
        <p:cNvGrpSpPr/>
        <p:nvPr/>
      </p:nvGrpSpPr>
      <p:grpSpPr>
        <a:xfrm>
          <a:off x="0" y="0"/>
          <a:ext cx="0" cy="0"/>
          <a:chOff x="0" y="0"/>
          <a:chExt cx="0" cy="0"/>
        </a:xfrm>
      </p:grpSpPr>
      <p:pic>
        <p:nvPicPr>
          <p:cNvPr id="228" name="Google Shape;228;p65"/>
          <p:cNvPicPr preferRelativeResize="0"/>
          <p:nvPr/>
        </p:nvPicPr>
        <p:blipFill rotWithShape="1">
          <a:blip r:embed="rId2">
            <a:alphaModFix/>
          </a:blip>
          <a:srcRect l="31835"/>
          <a:stretch/>
        </p:blipFill>
        <p:spPr>
          <a:xfrm>
            <a:off x="-1" y="3429000"/>
            <a:ext cx="1083532" cy="1834161"/>
          </a:xfrm>
          <a:prstGeom prst="rect">
            <a:avLst/>
          </a:prstGeom>
          <a:noFill/>
          <a:ln>
            <a:noFill/>
          </a:ln>
        </p:spPr>
      </p:pic>
      <p:pic>
        <p:nvPicPr>
          <p:cNvPr id="229" name="Google Shape;229;p65"/>
          <p:cNvPicPr preferRelativeResize="0"/>
          <p:nvPr/>
        </p:nvPicPr>
        <p:blipFill rotWithShape="1">
          <a:blip r:embed="rId3">
            <a:alphaModFix/>
          </a:blip>
          <a:srcRect/>
          <a:stretch/>
        </p:blipFill>
        <p:spPr>
          <a:xfrm>
            <a:off x="1388331" y="4876232"/>
            <a:ext cx="1589607" cy="1393963"/>
          </a:xfrm>
          <a:prstGeom prst="rect">
            <a:avLst/>
          </a:prstGeom>
          <a:noFill/>
          <a:ln>
            <a:noFill/>
          </a:ln>
        </p:spPr>
      </p:pic>
      <p:pic>
        <p:nvPicPr>
          <p:cNvPr id="230" name="Google Shape;230;p65"/>
          <p:cNvPicPr preferRelativeResize="0"/>
          <p:nvPr/>
        </p:nvPicPr>
        <p:blipFill rotWithShape="1">
          <a:blip r:embed="rId4">
            <a:alphaModFix/>
          </a:blip>
          <a:srcRect l="39185" t="1" b="-9449"/>
          <a:stretch/>
        </p:blipFill>
        <p:spPr>
          <a:xfrm>
            <a:off x="-1" y="5573214"/>
            <a:ext cx="743615" cy="1284786"/>
          </a:xfrm>
          <a:prstGeom prst="rect">
            <a:avLst/>
          </a:prstGeom>
          <a:noFill/>
          <a:ln>
            <a:noFill/>
          </a:ln>
        </p:spPr>
      </p:pic>
      <p:pic>
        <p:nvPicPr>
          <p:cNvPr id="231" name="Google Shape;231;p65"/>
          <p:cNvPicPr preferRelativeResize="0"/>
          <p:nvPr/>
        </p:nvPicPr>
        <p:blipFill rotWithShape="1">
          <a:blip r:embed="rId5">
            <a:alphaModFix/>
          </a:blip>
          <a:srcRect l="-1" t="-7424" r="-14458"/>
          <a:stretch/>
        </p:blipFill>
        <p:spPr>
          <a:xfrm>
            <a:off x="851200" y="1692177"/>
            <a:ext cx="5346400" cy="2916085"/>
          </a:xfrm>
          <a:prstGeom prst="rect">
            <a:avLst/>
          </a:prstGeom>
          <a:noFill/>
          <a:ln>
            <a:noFill/>
          </a:ln>
        </p:spPr>
      </p:pic>
      <p:sp>
        <p:nvSpPr>
          <p:cNvPr id="232" name="Google Shape;232;p65"/>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65"/>
          <p:cNvSpPr txBox="1">
            <a:spLocks noGrp="1"/>
          </p:cNvSpPr>
          <p:nvPr>
            <p:ph type="body" idx="1"/>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2">
  <p:cSld name="1_Section Header 2">
    <p:bg>
      <p:bgPr>
        <a:solidFill>
          <a:schemeClr val="lt1"/>
        </a:solidFill>
        <a:effectLst/>
      </p:bgPr>
    </p:bg>
    <p:spTree>
      <p:nvGrpSpPr>
        <p:cNvPr id="1" name="Shape 345"/>
        <p:cNvGrpSpPr/>
        <p:nvPr/>
      </p:nvGrpSpPr>
      <p:grpSpPr>
        <a:xfrm>
          <a:off x="0" y="0"/>
          <a:ext cx="0" cy="0"/>
          <a:chOff x="0" y="0"/>
          <a:chExt cx="0" cy="0"/>
        </a:xfrm>
      </p:grpSpPr>
      <p:sp>
        <p:nvSpPr>
          <p:cNvPr id="346" name="Google Shape;346;p78"/>
          <p:cNvSpPr txBox="1">
            <a:spLocks noGrp="1"/>
          </p:cNvSpPr>
          <p:nvPr>
            <p:ph type="title"/>
          </p:nvPr>
        </p:nvSpPr>
        <p:spPr>
          <a:xfrm>
            <a:off x="1488010" y="2808653"/>
            <a:ext cx="5496386" cy="13255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4400"/>
              <a:buFont typeface="Arial"/>
              <a:buNone/>
              <a:defRPr sz="4400" b="1" i="0"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48" name="Google Shape;348;p78"/>
          <p:cNvCxnSpPr/>
          <p:nvPr/>
        </p:nvCxnSpPr>
        <p:spPr>
          <a:xfrm>
            <a:off x="1026509" y="2565621"/>
            <a:ext cx="0" cy="1869219"/>
          </a:xfrm>
          <a:prstGeom prst="straightConnector1">
            <a:avLst/>
          </a:prstGeom>
          <a:noFill/>
          <a:ln w="28575" cap="flat" cmpd="sng">
            <a:solidFill>
              <a:schemeClr val="dk1"/>
            </a:solidFill>
            <a:prstDash val="solid"/>
            <a:miter lim="800000"/>
            <a:headEnd type="none" w="sm" len="sm"/>
            <a:tailEnd type="none" w="sm" len="sm"/>
          </a:ln>
        </p:spPr>
      </p:cxnSp>
      <p:pic>
        <p:nvPicPr>
          <p:cNvPr id="349" name="Google Shape;349;p78"/>
          <p:cNvPicPr preferRelativeResize="0"/>
          <p:nvPr/>
        </p:nvPicPr>
        <p:blipFill rotWithShape="1">
          <a:blip r:embed="rId2">
            <a:alphaModFix/>
          </a:blip>
          <a:srcRect t="3604"/>
          <a:stretch/>
        </p:blipFill>
        <p:spPr>
          <a:xfrm>
            <a:off x="7460077" y="0"/>
            <a:ext cx="2148323" cy="2389482"/>
          </a:xfrm>
          <a:prstGeom prst="rect">
            <a:avLst/>
          </a:prstGeom>
          <a:noFill/>
          <a:ln>
            <a:noFill/>
          </a:ln>
        </p:spPr>
      </p:pic>
      <p:pic>
        <p:nvPicPr>
          <p:cNvPr id="350" name="Google Shape;350;p78"/>
          <p:cNvPicPr preferRelativeResize="0"/>
          <p:nvPr/>
        </p:nvPicPr>
        <p:blipFill rotWithShape="1">
          <a:blip r:embed="rId3">
            <a:alphaModFix/>
          </a:blip>
          <a:srcRect r="18800"/>
          <a:stretch/>
        </p:blipFill>
        <p:spPr>
          <a:xfrm>
            <a:off x="10447565" y="183082"/>
            <a:ext cx="1744436" cy="1883914"/>
          </a:xfrm>
          <a:prstGeom prst="rect">
            <a:avLst/>
          </a:prstGeom>
          <a:noFill/>
          <a:ln>
            <a:noFill/>
          </a:ln>
        </p:spPr>
      </p:pic>
      <p:pic>
        <p:nvPicPr>
          <p:cNvPr id="351" name="Google Shape;351;p78"/>
          <p:cNvPicPr preferRelativeResize="0"/>
          <p:nvPr/>
        </p:nvPicPr>
        <p:blipFill rotWithShape="1">
          <a:blip r:embed="rId4">
            <a:alphaModFix/>
          </a:blip>
          <a:srcRect t="77503"/>
          <a:stretch/>
        </p:blipFill>
        <p:spPr>
          <a:xfrm>
            <a:off x="5916757" y="0"/>
            <a:ext cx="1123738" cy="423822"/>
          </a:xfrm>
          <a:prstGeom prst="rect">
            <a:avLst/>
          </a:prstGeom>
          <a:noFill/>
          <a:ln>
            <a:noFill/>
          </a:ln>
        </p:spPr>
      </p:pic>
      <p:pic>
        <p:nvPicPr>
          <p:cNvPr id="352" name="Google Shape;352;p78"/>
          <p:cNvPicPr preferRelativeResize="0"/>
          <p:nvPr/>
        </p:nvPicPr>
        <p:blipFill rotWithShape="1">
          <a:blip r:embed="rId5">
            <a:alphaModFix/>
          </a:blip>
          <a:srcRect l="1" r="13538" b="10829"/>
          <a:stretch/>
        </p:blipFill>
        <p:spPr>
          <a:xfrm>
            <a:off x="8534239" y="2260365"/>
            <a:ext cx="3657761" cy="459763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p:cSld name="1_Content 3 2">
    <p:spTree>
      <p:nvGrpSpPr>
        <p:cNvPr id="1" name="Shape 353"/>
        <p:cNvGrpSpPr/>
        <p:nvPr/>
      </p:nvGrpSpPr>
      <p:grpSpPr>
        <a:xfrm>
          <a:off x="0" y="0"/>
          <a:ext cx="0" cy="0"/>
          <a:chOff x="0" y="0"/>
          <a:chExt cx="0" cy="0"/>
        </a:xfrm>
      </p:grpSpPr>
      <p:sp>
        <p:nvSpPr>
          <p:cNvPr id="354" name="Google Shape;354;p79"/>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5" name="Google Shape;355;p79"/>
          <p:cNvSpPr txBox="1">
            <a:spLocks noGrp="1"/>
          </p:cNvSpPr>
          <p:nvPr>
            <p:ph type="body" idx="1"/>
          </p:nvPr>
        </p:nvSpPr>
        <p:spPr>
          <a:xfrm>
            <a:off x="513633" y="1748900"/>
            <a:ext cx="5401108" cy="2156738"/>
          </a:xfrm>
          <a:prstGeom prst="rect">
            <a:avLst/>
          </a:prstGeom>
          <a:solidFill>
            <a:srgbClr val="333333"/>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6" name="Google Shape;356;p79"/>
          <p:cNvSpPr txBox="1">
            <a:spLocks noGrp="1"/>
          </p:cNvSpPr>
          <p:nvPr>
            <p:ph type="body" idx="2"/>
          </p:nvPr>
        </p:nvSpPr>
        <p:spPr>
          <a:xfrm>
            <a:off x="6307917" y="1748900"/>
            <a:ext cx="5401108" cy="2156738"/>
          </a:xfrm>
          <a:prstGeom prst="rect">
            <a:avLst/>
          </a:prstGeom>
          <a:solidFill>
            <a:srgbClr val="333333"/>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7" name="Google Shape;357;p79"/>
          <p:cNvSpPr txBox="1">
            <a:spLocks noGrp="1"/>
          </p:cNvSpPr>
          <p:nvPr>
            <p:ph type="body" idx="3"/>
          </p:nvPr>
        </p:nvSpPr>
        <p:spPr>
          <a:xfrm>
            <a:off x="513633" y="4088917"/>
            <a:ext cx="5401108" cy="2169009"/>
          </a:xfrm>
          <a:prstGeom prst="rect">
            <a:avLst/>
          </a:prstGeom>
          <a:solidFill>
            <a:srgbClr val="333333"/>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8" name="Google Shape;358;p79"/>
          <p:cNvSpPr txBox="1">
            <a:spLocks noGrp="1"/>
          </p:cNvSpPr>
          <p:nvPr>
            <p:ph type="body" idx="4"/>
          </p:nvPr>
        </p:nvSpPr>
        <p:spPr>
          <a:xfrm>
            <a:off x="6307917" y="4088917"/>
            <a:ext cx="5401108" cy="2169009"/>
          </a:xfrm>
          <a:prstGeom prst="rect">
            <a:avLst/>
          </a:prstGeom>
          <a:solidFill>
            <a:srgbClr val="333333"/>
          </a:solidFill>
          <a:ln>
            <a:noFill/>
          </a:ln>
        </p:spPr>
        <p:txBody>
          <a:bodyPr spcFirstLastPara="1" wrap="square" lIns="91425" tIns="548625"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330200" algn="l" rtl="0">
              <a:lnSpc>
                <a:spcPct val="100000"/>
              </a:lnSpc>
              <a:spcBef>
                <a:spcPts val="400"/>
              </a:spcBef>
              <a:spcAft>
                <a:spcPts val="0"/>
              </a:spcAft>
              <a:buClr>
                <a:schemeClr val="accen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79"/>
          <p:cNvSpPr txBox="1">
            <a:spLocks noGrp="1"/>
          </p:cNvSpPr>
          <p:nvPr>
            <p:ph type="body" idx="5"/>
          </p:nvPr>
        </p:nvSpPr>
        <p:spPr>
          <a:xfrm>
            <a:off x="513633" y="4088917"/>
            <a:ext cx="5401723" cy="457200"/>
          </a:xfrm>
          <a:prstGeom prst="rect">
            <a:avLst/>
          </a:prstGeom>
          <a:solidFill>
            <a:schemeClr val="accent2"/>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0" name="Google Shape;360;p79"/>
          <p:cNvSpPr txBox="1">
            <a:spLocks noGrp="1"/>
          </p:cNvSpPr>
          <p:nvPr>
            <p:ph type="body" idx="6"/>
          </p:nvPr>
        </p:nvSpPr>
        <p:spPr>
          <a:xfrm>
            <a:off x="513633" y="1748900"/>
            <a:ext cx="5401723" cy="457200"/>
          </a:xfrm>
          <a:prstGeom prst="rect">
            <a:avLst/>
          </a:prstGeom>
          <a:solidFill>
            <a:schemeClr val="accent2"/>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1" name="Google Shape;361;p79"/>
          <p:cNvSpPr txBox="1">
            <a:spLocks noGrp="1"/>
          </p:cNvSpPr>
          <p:nvPr>
            <p:ph type="body" idx="7"/>
          </p:nvPr>
        </p:nvSpPr>
        <p:spPr>
          <a:xfrm>
            <a:off x="6307917" y="1748900"/>
            <a:ext cx="5401723" cy="457200"/>
          </a:xfrm>
          <a:prstGeom prst="rect">
            <a:avLst/>
          </a:prstGeom>
          <a:solidFill>
            <a:schemeClr val="accent2"/>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79"/>
          <p:cNvSpPr txBox="1">
            <a:spLocks noGrp="1"/>
          </p:cNvSpPr>
          <p:nvPr>
            <p:ph type="body" idx="8"/>
          </p:nvPr>
        </p:nvSpPr>
        <p:spPr>
          <a:xfrm>
            <a:off x="6307917" y="4088917"/>
            <a:ext cx="5401723" cy="457200"/>
          </a:xfrm>
          <a:prstGeom prst="rect">
            <a:avLst/>
          </a:prstGeom>
          <a:solidFill>
            <a:schemeClr val="accent2"/>
          </a:solid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2200"/>
              <a:buFont typeface="Arial"/>
              <a:buNone/>
              <a:defRPr sz="2200" b="1"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3" name="Google Shape;363;p79"/>
          <p:cNvSpPr txBox="1">
            <a:spLocks noGrp="1"/>
          </p:cNvSpPr>
          <p:nvPr>
            <p:ph type="body" idx="9"/>
          </p:nvPr>
        </p:nvSpPr>
        <p:spPr>
          <a:xfrm>
            <a:off x="398185" y="1119188"/>
            <a:ext cx="10938153" cy="3456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46"/>
          <p:cNvSpPr txBox="1"/>
          <p:nvPr/>
        </p:nvSpPr>
        <p:spPr>
          <a:xfrm>
            <a:off x="11607886" y="6615997"/>
            <a:ext cx="325731" cy="230832"/>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sp>
        <p:nvSpPr>
          <p:cNvPr id="13" name="Google Shape;13;p46"/>
          <p:cNvSpPr/>
          <p:nvPr/>
        </p:nvSpPr>
        <p:spPr>
          <a:xfrm>
            <a:off x="11378235" y="343639"/>
            <a:ext cx="457200" cy="457200"/>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chemeClr val="lt1"/>
              </a:solidFill>
              <a:latin typeface="Arial"/>
              <a:ea typeface="Arial"/>
              <a:cs typeface="Arial"/>
              <a:sym typeface="Arial"/>
            </a:endParaRPr>
          </a:p>
        </p:txBody>
      </p:sp>
      <p:cxnSp>
        <p:nvCxnSpPr>
          <p:cNvPr id="14" name="Google Shape;14;p46"/>
          <p:cNvCxnSpPr/>
          <p:nvPr/>
        </p:nvCxnSpPr>
        <p:spPr>
          <a:xfrm>
            <a:off x="493740" y="1018383"/>
            <a:ext cx="11204520" cy="0"/>
          </a:xfrm>
          <a:prstGeom prst="straightConnector1">
            <a:avLst/>
          </a:prstGeom>
          <a:noFill/>
          <a:ln w="12700" cap="flat" cmpd="sng">
            <a:solidFill>
              <a:schemeClr val="l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66" r:id="rId6"/>
    <p:sldLayoutId id="2147483667"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98322" y="469113"/>
            <a:ext cx="10938154" cy="54927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p:nvPr/>
        </p:nvSpPr>
        <p:spPr>
          <a:xfrm>
            <a:off x="11607886" y="6615997"/>
            <a:ext cx="325731" cy="230832"/>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rgbClr val="262626"/>
                </a:solidFill>
                <a:latin typeface="Arial"/>
                <a:ea typeface="Arial"/>
                <a:cs typeface="Arial"/>
                <a:sym typeface="Arial"/>
              </a:rPr>
              <a:t>‹#›</a:t>
            </a:fld>
            <a:endParaRPr sz="900" b="0" i="0" u="none" strike="noStrike" cap="none">
              <a:solidFill>
                <a:srgbClr val="262626"/>
              </a:solidFill>
              <a:latin typeface="Arial"/>
              <a:ea typeface="Arial"/>
              <a:cs typeface="Arial"/>
              <a:sym typeface="Arial"/>
            </a:endParaRPr>
          </a:p>
        </p:txBody>
      </p:sp>
      <p:sp>
        <p:nvSpPr>
          <p:cNvPr id="13" name="Google Shape;13;p1"/>
          <p:cNvSpPr/>
          <p:nvPr/>
        </p:nvSpPr>
        <p:spPr>
          <a:xfrm>
            <a:off x="11378235" y="343639"/>
            <a:ext cx="457200" cy="457200"/>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9"/>
              <a:buFont typeface="Arial"/>
              <a:buNone/>
            </a:pPr>
            <a:endParaRPr sz="1799" b="0" i="0" u="none" strike="noStrike" cap="none">
              <a:solidFill>
                <a:schemeClr val="lt1"/>
              </a:solidFill>
              <a:latin typeface="Arial"/>
              <a:ea typeface="Arial"/>
              <a:cs typeface="Arial"/>
              <a:sym typeface="Arial"/>
            </a:endParaRPr>
          </a:p>
        </p:txBody>
      </p:sp>
      <p:cxnSp>
        <p:nvCxnSpPr>
          <p:cNvPr id="14" name="Google Shape;14;p1"/>
          <p:cNvCxnSpPr/>
          <p:nvPr/>
        </p:nvCxnSpPr>
        <p:spPr>
          <a:xfrm>
            <a:off x="493740" y="1018383"/>
            <a:ext cx="11204520" cy="0"/>
          </a:xfrm>
          <a:prstGeom prst="straightConnector1">
            <a:avLst/>
          </a:prstGeom>
          <a:noFill/>
          <a:ln w="12700"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456653180"/>
      </p:ext>
    </p:extLst>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workz.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bit.ly/mysqlPython" TargetMode="External"/><Relationship Id="rId5" Type="http://schemas.openxmlformats.org/officeDocument/2006/relationships/hyperlink" Target="https://github.com/metonymic-smokey/couchgres" TargetMode="External"/><Relationship Id="rId4" Type="http://schemas.openxmlformats.org/officeDocument/2006/relationships/hyperlink" Target="https://gluesync.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couchbase.live/"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cloud.couchbase.com/sign-up"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groves/SqlServerToCouchbase"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hyperlink" Target="https://twitter.com/mgroves" TargetMode="External"/><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hyperlink" Target="https://csadvent.christmas/" TargetMode="External"/><Relationship Id="rId4" Type="http://schemas.openxmlformats.org/officeDocument/2006/relationships/hyperlink" Target="https://www.linkedin.com/in/mgrov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Logo, company name&#10;&#10;Description automatically generated">
            <a:extLst>
              <a:ext uri="{FF2B5EF4-FFF2-40B4-BE49-F238E27FC236}">
                <a16:creationId xmlns:a16="http://schemas.microsoft.com/office/drawing/2014/main" id="{B5039EC7-6122-D74F-86C9-0B989A4B5BCD}"/>
              </a:ext>
            </a:extLst>
          </p:cNvPr>
          <p:cNvPicPr>
            <a:picLocks noGrp="1" noChangeAspect="1"/>
          </p:cNvPicPr>
          <p:nvPr>
            <p:ph type="pic" idx="2"/>
          </p:nvPr>
        </p:nvPicPr>
        <p:blipFill>
          <a:blip r:embed="rId2"/>
          <a:srcRect l="265" r="265"/>
          <a:stretch>
            <a:fillRect/>
          </a:stretch>
        </p:blipFill>
        <p:spPr/>
      </p:pic>
    </p:spTree>
    <p:extLst>
      <p:ext uri="{BB962C8B-B14F-4D97-AF65-F5344CB8AC3E}">
        <p14:creationId xmlns:p14="http://schemas.microsoft.com/office/powerpoint/2010/main" val="1753204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A8B334-1557-4BCD-9568-043FCA673EB5}"/>
              </a:ext>
            </a:extLst>
          </p:cNvPr>
          <p:cNvSpPr>
            <a:spLocks noGrp="1"/>
          </p:cNvSpPr>
          <p:nvPr>
            <p:ph type="title"/>
          </p:nvPr>
        </p:nvSpPr>
        <p:spPr/>
        <p:txBody>
          <a:bodyPr/>
          <a:lstStyle/>
          <a:p>
            <a:r>
              <a:rPr lang="en-US" dirty="0"/>
              <a:t>SQL-to-Couchbase Dictionary</a:t>
            </a:r>
          </a:p>
        </p:txBody>
      </p:sp>
      <p:sp>
        <p:nvSpPr>
          <p:cNvPr id="9" name="Text Placeholder 8">
            <a:extLst>
              <a:ext uri="{FF2B5EF4-FFF2-40B4-BE49-F238E27FC236}">
                <a16:creationId xmlns:a16="http://schemas.microsoft.com/office/drawing/2014/main" id="{CD1C62E7-B9AC-4A8A-85B5-83E227B57FE1}"/>
              </a:ext>
            </a:extLst>
          </p:cNvPr>
          <p:cNvSpPr>
            <a:spLocks noGrp="1"/>
          </p:cNvSpPr>
          <p:nvPr>
            <p:ph type="body" idx="1"/>
          </p:nvPr>
        </p:nvSpPr>
        <p:spPr/>
        <p:txBody>
          <a:bodyPr/>
          <a:lstStyle/>
          <a:p>
            <a:endParaRPr lang="en-US"/>
          </a:p>
        </p:txBody>
      </p:sp>
      <p:graphicFrame>
        <p:nvGraphicFramePr>
          <p:cNvPr id="7" name="Table 7">
            <a:extLst>
              <a:ext uri="{FF2B5EF4-FFF2-40B4-BE49-F238E27FC236}">
                <a16:creationId xmlns:a16="http://schemas.microsoft.com/office/drawing/2014/main" id="{A5CDF813-5992-4732-97E8-5915AEA6D73A}"/>
              </a:ext>
            </a:extLst>
          </p:cNvPr>
          <p:cNvGraphicFramePr>
            <a:graphicFrameLocks noGrp="1"/>
          </p:cNvGraphicFramePr>
          <p:nvPr>
            <p:extLst>
              <p:ext uri="{D42A27DB-BD31-4B8C-83A1-F6EECF244321}">
                <p14:modId xmlns:p14="http://schemas.microsoft.com/office/powerpoint/2010/main" val="815069386"/>
              </p:ext>
            </p:extLst>
          </p:nvPr>
        </p:nvGraphicFramePr>
        <p:xfrm>
          <a:off x="790701" y="1748900"/>
          <a:ext cx="10134348" cy="4509524"/>
        </p:xfrm>
        <a:graphic>
          <a:graphicData uri="http://schemas.openxmlformats.org/drawingml/2006/table">
            <a:tbl>
              <a:tblPr firstRow="1" bandRow="1">
                <a:tableStyleId>{5C22544A-7EE6-4342-B048-85BDC9FD1C3A}</a:tableStyleId>
              </a:tblPr>
              <a:tblGrid>
                <a:gridCol w="1977899">
                  <a:extLst>
                    <a:ext uri="{9D8B030D-6E8A-4147-A177-3AD203B41FA5}">
                      <a16:colId xmlns:a16="http://schemas.microsoft.com/office/drawing/2014/main" val="1305332357"/>
                    </a:ext>
                  </a:extLst>
                </a:gridCol>
                <a:gridCol w="3005667">
                  <a:extLst>
                    <a:ext uri="{9D8B030D-6E8A-4147-A177-3AD203B41FA5}">
                      <a16:colId xmlns:a16="http://schemas.microsoft.com/office/drawing/2014/main" val="3559786409"/>
                    </a:ext>
                  </a:extLst>
                </a:gridCol>
                <a:gridCol w="5150782">
                  <a:extLst>
                    <a:ext uri="{9D8B030D-6E8A-4147-A177-3AD203B41FA5}">
                      <a16:colId xmlns:a16="http://schemas.microsoft.com/office/drawing/2014/main" val="2352223918"/>
                    </a:ext>
                  </a:extLst>
                </a:gridCol>
              </a:tblGrid>
              <a:tr h="400254">
                <a:tc>
                  <a:txBody>
                    <a:bodyPr/>
                    <a:lstStyle/>
                    <a:p>
                      <a:r>
                        <a:rPr lang="en-US" dirty="0"/>
                        <a:t>Legacy (relational)</a:t>
                      </a:r>
                    </a:p>
                  </a:txBody>
                  <a:tcPr/>
                </a:tc>
                <a:tc>
                  <a:txBody>
                    <a:bodyPr/>
                    <a:lstStyle/>
                    <a:p>
                      <a:r>
                        <a:rPr lang="en-US" dirty="0"/>
                        <a:t>Modern (Couchbase)</a:t>
                      </a:r>
                    </a:p>
                  </a:txBody>
                  <a:tcPr/>
                </a:tc>
                <a:tc>
                  <a:txBody>
                    <a:bodyPr/>
                    <a:lstStyle/>
                    <a:p>
                      <a:r>
                        <a:rPr lang="en-US" dirty="0"/>
                        <a:t>Notes</a:t>
                      </a:r>
                    </a:p>
                  </a:txBody>
                  <a:tcPr/>
                </a:tc>
                <a:extLst>
                  <a:ext uri="{0D108BD9-81ED-4DB2-BD59-A6C34878D82A}">
                    <a16:rowId xmlns:a16="http://schemas.microsoft.com/office/drawing/2014/main" val="703645850"/>
                  </a:ext>
                </a:extLst>
              </a:tr>
              <a:tr h="680431">
                <a:tc>
                  <a:txBody>
                    <a:bodyPr/>
                    <a:lstStyle/>
                    <a:p>
                      <a:r>
                        <a:rPr lang="en-US" dirty="0"/>
                        <a:t>Server</a:t>
                      </a:r>
                    </a:p>
                  </a:txBody>
                  <a:tcPr/>
                </a:tc>
                <a:tc>
                  <a:txBody>
                    <a:bodyPr/>
                    <a:lstStyle/>
                    <a:p>
                      <a:r>
                        <a:rPr lang="en-US" dirty="0"/>
                        <a:t>Cluster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Arial"/>
                          <a:cs typeface="Arial"/>
                          <a:sym typeface="Arial"/>
                        </a:rPr>
                        <a:t>➕ Scalability / High Availability</a:t>
                      </a:r>
                    </a:p>
                  </a:txBody>
                  <a:tcPr/>
                </a:tc>
                <a:extLst>
                  <a:ext uri="{0D108BD9-81ED-4DB2-BD59-A6C34878D82A}">
                    <a16:rowId xmlns:a16="http://schemas.microsoft.com/office/drawing/2014/main" val="1038125252"/>
                  </a:ext>
                </a:extLst>
              </a:tr>
              <a:tr h="486975">
                <a:tc>
                  <a:txBody>
                    <a:bodyPr/>
                    <a:lstStyle/>
                    <a:p>
                      <a:r>
                        <a:rPr lang="en-US" dirty="0"/>
                        <a:t>Database</a:t>
                      </a:r>
                    </a:p>
                  </a:txBody>
                  <a:tcPr/>
                </a:tc>
                <a:tc>
                  <a:txBody>
                    <a:bodyPr/>
                    <a:lstStyle/>
                    <a:p>
                      <a:r>
                        <a:rPr lang="en-US" dirty="0"/>
                        <a:t>Bucket</a:t>
                      </a:r>
                    </a:p>
                  </a:txBody>
                  <a:tcPr/>
                </a:tc>
                <a:tc>
                  <a:txBody>
                    <a:bodyPr/>
                    <a:lstStyle/>
                    <a:p>
                      <a:r>
                        <a:rPr lang="en-US" sz="1400" b="0" i="0" u="none" strike="noStrike" cap="none" dirty="0">
                          <a:solidFill>
                            <a:schemeClr val="dk1"/>
                          </a:solidFill>
                          <a:latin typeface="+mn-lt"/>
                          <a:ea typeface="Arial"/>
                          <a:cs typeface="Arial"/>
                          <a:sym typeface="Arial"/>
                        </a:rPr>
                        <a:t>➕ Replication / Caching</a:t>
                      </a:r>
                      <a:endParaRPr lang="en-US" dirty="0"/>
                    </a:p>
                  </a:txBody>
                  <a:tcPr/>
                </a:tc>
                <a:extLst>
                  <a:ext uri="{0D108BD9-81ED-4DB2-BD59-A6C34878D82A}">
                    <a16:rowId xmlns:a16="http://schemas.microsoft.com/office/drawing/2014/main" val="2742082333"/>
                  </a:ext>
                </a:extLst>
              </a:tr>
              <a:tr h="486975">
                <a:tc>
                  <a:txBody>
                    <a:bodyPr/>
                    <a:lstStyle/>
                    <a:p>
                      <a:r>
                        <a:rPr lang="en-US" dirty="0"/>
                        <a:t>Schema</a:t>
                      </a:r>
                    </a:p>
                  </a:txBody>
                  <a:tcPr/>
                </a:tc>
                <a:tc>
                  <a:txBody>
                    <a:bodyPr/>
                    <a:lstStyle/>
                    <a:p>
                      <a:r>
                        <a:rPr lang="en-US" dirty="0"/>
                        <a:t>Scope</a:t>
                      </a:r>
                    </a:p>
                  </a:txBody>
                  <a:tcPr/>
                </a:tc>
                <a:tc>
                  <a:txBody>
                    <a:bodyPr/>
                    <a:lstStyle/>
                    <a:p>
                      <a:r>
                        <a:rPr lang="en-US" dirty="0"/>
                        <a:t>"</a:t>
                      </a:r>
                      <a:r>
                        <a:rPr lang="en-US" dirty="0" err="1"/>
                        <a:t>dbo</a:t>
                      </a:r>
                      <a:r>
                        <a:rPr lang="en-US" dirty="0"/>
                        <a:t>" and "_default"</a:t>
                      </a:r>
                    </a:p>
                  </a:txBody>
                  <a:tcPr/>
                </a:tc>
                <a:extLst>
                  <a:ext uri="{0D108BD9-81ED-4DB2-BD59-A6C34878D82A}">
                    <a16:rowId xmlns:a16="http://schemas.microsoft.com/office/drawing/2014/main" val="24458066"/>
                  </a:ext>
                </a:extLst>
              </a:tr>
              <a:tr h="486975">
                <a:tc>
                  <a:txBody>
                    <a:bodyPr/>
                    <a:lstStyle/>
                    <a:p>
                      <a:r>
                        <a:rPr lang="en-US" dirty="0"/>
                        <a:t>Table</a:t>
                      </a:r>
                    </a:p>
                  </a:txBody>
                  <a:tcPr/>
                </a:tc>
                <a:tc>
                  <a:txBody>
                    <a:bodyPr/>
                    <a:lstStyle/>
                    <a:p>
                      <a:r>
                        <a:rPr lang="en-US" dirty="0"/>
                        <a:t>Collection</a:t>
                      </a:r>
                    </a:p>
                  </a:txBody>
                  <a:tcPr/>
                </a:tc>
                <a:tc>
                  <a:txBody>
                    <a:bodyPr/>
                    <a:lstStyle/>
                    <a:p>
                      <a:r>
                        <a:rPr lang="en-GB" sz="1400" b="0" i="0" u="none" strike="noStrike" cap="none" dirty="0">
                          <a:solidFill>
                            <a:schemeClr val="dk1"/>
                          </a:solidFill>
                          <a:latin typeface="+mn-lt"/>
                          <a:ea typeface="Arial"/>
                          <a:cs typeface="Arial"/>
                          <a:sym typeface="Arial"/>
                        </a:rPr>
                        <a:t>➕ Flexibility</a:t>
                      </a:r>
                      <a:endParaRPr lang="en-US" dirty="0"/>
                    </a:p>
                  </a:txBody>
                  <a:tcPr/>
                </a:tc>
                <a:extLst>
                  <a:ext uri="{0D108BD9-81ED-4DB2-BD59-A6C34878D82A}">
                    <a16:rowId xmlns:a16="http://schemas.microsoft.com/office/drawing/2014/main" val="3325344978"/>
                  </a:ext>
                </a:extLst>
              </a:tr>
              <a:tr h="486975">
                <a:tc>
                  <a:txBody>
                    <a:bodyPr/>
                    <a:lstStyle/>
                    <a:p>
                      <a:r>
                        <a:rPr lang="en-US" dirty="0"/>
                        <a:t>Row</a:t>
                      </a:r>
                    </a:p>
                  </a:txBody>
                  <a:tcPr/>
                </a:tc>
                <a:tc>
                  <a:txBody>
                    <a:bodyPr/>
                    <a:lstStyle/>
                    <a:p>
                      <a:r>
                        <a:rPr lang="en-US" dirty="0"/>
                        <a:t>Document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0" i="0" u="none" strike="noStrike" cap="none" dirty="0">
                          <a:solidFill>
                            <a:schemeClr val="dk1"/>
                          </a:solidFill>
                          <a:latin typeface="+mn-lt"/>
                          <a:ea typeface="Arial"/>
                          <a:cs typeface="Arial"/>
                          <a:sym typeface="Arial"/>
                        </a:rPr>
                        <a:t>➕ JSON</a:t>
                      </a:r>
                    </a:p>
                  </a:txBody>
                  <a:tcPr/>
                </a:tc>
                <a:extLst>
                  <a:ext uri="{0D108BD9-81ED-4DB2-BD59-A6C34878D82A}">
                    <a16:rowId xmlns:a16="http://schemas.microsoft.com/office/drawing/2014/main" val="729522448"/>
                  </a:ext>
                </a:extLst>
              </a:tr>
              <a:tr h="680431">
                <a:tc>
                  <a:txBody>
                    <a:bodyPr/>
                    <a:lstStyle/>
                    <a:p>
                      <a:r>
                        <a:rPr lang="en-US" dirty="0" err="1"/>
                        <a:t>tSQL</a:t>
                      </a:r>
                      <a:r>
                        <a:rPr lang="en-US" dirty="0"/>
                        <a:t> (SQL)</a:t>
                      </a:r>
                    </a:p>
                  </a:txBody>
                  <a:tcPr/>
                </a:tc>
                <a:tc>
                  <a:txBody>
                    <a:bodyPr/>
                    <a:lstStyle/>
                    <a:p>
                      <a:r>
                        <a:rPr lang="en-US" dirty="0"/>
                        <a:t>SQL++</a:t>
                      </a:r>
                    </a:p>
                  </a:txBody>
                  <a:tcPr/>
                </a:tc>
                <a:tc>
                  <a:txBody>
                    <a:bodyPr/>
                    <a:lstStyle/>
                    <a:p>
                      <a:r>
                        <a:rPr lang="en-US" dirty="0"/>
                        <a:t>Full SQL implementation with: SELECT, JOIN, COMMIT, ROLLBACK, GROUP BY, INSERT, </a:t>
                      </a:r>
                      <a:r>
                        <a:rPr lang="en-US" dirty="0" err="1"/>
                        <a:t>etc</a:t>
                      </a:r>
                      <a:r>
                        <a:rPr lang="en-US" dirty="0"/>
                        <a:t>…</a:t>
                      </a:r>
                    </a:p>
                  </a:txBody>
                  <a:tcPr/>
                </a:tc>
                <a:extLst>
                  <a:ext uri="{0D108BD9-81ED-4DB2-BD59-A6C34878D82A}">
                    <a16:rowId xmlns:a16="http://schemas.microsoft.com/office/drawing/2014/main" val="3523964834"/>
                  </a:ext>
                </a:extLst>
              </a:tr>
              <a:tr h="400254">
                <a:tc>
                  <a:txBody>
                    <a:bodyPr/>
                    <a:lstStyle/>
                    <a:p>
                      <a:r>
                        <a:rPr lang="en-US" dirty="0"/>
                        <a:t>Primary Key</a:t>
                      </a:r>
                    </a:p>
                  </a:txBody>
                  <a:tcPr/>
                </a:tc>
                <a:tc>
                  <a:txBody>
                    <a:bodyPr/>
                    <a:lstStyle/>
                    <a:p>
                      <a:r>
                        <a:rPr lang="en-US" dirty="0"/>
                        <a:t>Document Key</a:t>
                      </a:r>
                    </a:p>
                  </a:txBody>
                  <a:tcPr/>
                </a:tc>
                <a:tc>
                  <a:txBody>
                    <a:bodyPr/>
                    <a:lstStyle/>
                    <a:p>
                      <a:endParaRPr lang="en-US" dirty="0"/>
                    </a:p>
                  </a:txBody>
                  <a:tcPr/>
                </a:tc>
                <a:extLst>
                  <a:ext uri="{0D108BD9-81ED-4DB2-BD59-A6C34878D82A}">
                    <a16:rowId xmlns:a16="http://schemas.microsoft.com/office/drawing/2014/main" val="2026077002"/>
                  </a:ext>
                </a:extLst>
              </a:tr>
              <a:tr h="400254">
                <a:tc>
                  <a:txBody>
                    <a:bodyPr/>
                    <a:lstStyle/>
                    <a:p>
                      <a:r>
                        <a:rPr lang="en-US" dirty="0"/>
                        <a:t>Index</a:t>
                      </a:r>
                    </a:p>
                  </a:txBody>
                  <a:tcPr/>
                </a:tc>
                <a:tc>
                  <a:txBody>
                    <a:bodyPr/>
                    <a:lstStyle/>
                    <a:p>
                      <a:r>
                        <a:rPr lang="en-US" dirty="0"/>
                        <a:t>Index</a:t>
                      </a:r>
                    </a:p>
                  </a:txBody>
                  <a:tcPr/>
                </a:tc>
                <a:tc>
                  <a:txBody>
                    <a:bodyPr/>
                    <a:lstStyle/>
                    <a:p>
                      <a:endParaRPr lang="en-US" dirty="0"/>
                    </a:p>
                  </a:txBody>
                  <a:tcPr/>
                </a:tc>
                <a:extLst>
                  <a:ext uri="{0D108BD9-81ED-4DB2-BD59-A6C34878D82A}">
                    <a16:rowId xmlns:a16="http://schemas.microsoft.com/office/drawing/2014/main" val="1850564005"/>
                  </a:ext>
                </a:extLst>
              </a:tr>
            </a:tbl>
          </a:graphicData>
        </a:graphic>
      </p:graphicFrame>
    </p:spTree>
    <p:extLst>
      <p:ext uri="{BB962C8B-B14F-4D97-AF65-F5344CB8AC3E}">
        <p14:creationId xmlns:p14="http://schemas.microsoft.com/office/powerpoint/2010/main" val="2484454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1268-87F2-47F2-87E0-69254EC22C62}"/>
              </a:ext>
            </a:extLst>
          </p:cNvPr>
          <p:cNvSpPr>
            <a:spLocks noGrp="1"/>
          </p:cNvSpPr>
          <p:nvPr>
            <p:ph type="title"/>
          </p:nvPr>
        </p:nvSpPr>
        <p:spPr/>
        <p:txBody>
          <a:bodyPr/>
          <a:lstStyle/>
          <a:p>
            <a:r>
              <a:rPr lang="en-US" dirty="0" err="1"/>
              <a:t>SqlToCouchbase</a:t>
            </a:r>
            <a:r>
              <a:rPr lang="en-US" dirty="0"/>
              <a:t> Library</a:t>
            </a:r>
          </a:p>
        </p:txBody>
      </p:sp>
      <p:sp>
        <p:nvSpPr>
          <p:cNvPr id="3" name="Text Placeholder 2">
            <a:extLst>
              <a:ext uri="{FF2B5EF4-FFF2-40B4-BE49-F238E27FC236}">
                <a16:creationId xmlns:a16="http://schemas.microsoft.com/office/drawing/2014/main" id="{117B2C3A-2301-48AF-98F1-F6575BD91A9A}"/>
              </a:ext>
            </a:extLst>
          </p:cNvPr>
          <p:cNvSpPr>
            <a:spLocks noGrp="1"/>
          </p:cNvSpPr>
          <p:nvPr>
            <p:ph type="body" idx="1"/>
          </p:nvPr>
        </p:nvSpPr>
        <p:spPr/>
        <p:txBody>
          <a:bodyPr/>
          <a:lstStyle/>
          <a:p>
            <a:endParaRPr lang="en-US"/>
          </a:p>
        </p:txBody>
      </p:sp>
      <p:pic>
        <p:nvPicPr>
          <p:cNvPr id="5" name="Picture 4" descr="Graphical user interface, text, application, email, website&#10;&#10;Description automatically generated">
            <a:extLst>
              <a:ext uri="{FF2B5EF4-FFF2-40B4-BE49-F238E27FC236}">
                <a16:creationId xmlns:a16="http://schemas.microsoft.com/office/drawing/2014/main" id="{0FC3FCE6-BFC9-4C0B-96AD-AC98D1FA9BB1}"/>
              </a:ext>
            </a:extLst>
          </p:cNvPr>
          <p:cNvPicPr>
            <a:picLocks noChangeAspect="1"/>
          </p:cNvPicPr>
          <p:nvPr/>
        </p:nvPicPr>
        <p:blipFill>
          <a:blip r:embed="rId3"/>
          <a:stretch>
            <a:fillRect/>
          </a:stretch>
        </p:blipFill>
        <p:spPr>
          <a:xfrm>
            <a:off x="626923" y="1119188"/>
            <a:ext cx="10938153" cy="10278198"/>
          </a:xfrm>
          <a:prstGeom prst="rect">
            <a:avLst/>
          </a:prstGeom>
        </p:spPr>
      </p:pic>
    </p:spTree>
    <p:extLst>
      <p:ext uri="{BB962C8B-B14F-4D97-AF65-F5344CB8AC3E}">
        <p14:creationId xmlns:p14="http://schemas.microsoft.com/office/powerpoint/2010/main" val="518632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42738-0CA6-422E-83B2-336614DAAEAC}"/>
              </a:ext>
            </a:extLst>
          </p:cNvPr>
          <p:cNvSpPr>
            <a:spLocks noGrp="1"/>
          </p:cNvSpPr>
          <p:nvPr>
            <p:ph type="title"/>
          </p:nvPr>
        </p:nvSpPr>
        <p:spPr/>
        <p:txBody>
          <a:bodyPr/>
          <a:lstStyle/>
          <a:p>
            <a:r>
              <a:rPr lang="en-US" dirty="0"/>
              <a:t>Other Options/Tools</a:t>
            </a:r>
          </a:p>
        </p:txBody>
      </p:sp>
      <p:sp>
        <p:nvSpPr>
          <p:cNvPr id="5" name="Text Placeholder 4">
            <a:extLst>
              <a:ext uri="{FF2B5EF4-FFF2-40B4-BE49-F238E27FC236}">
                <a16:creationId xmlns:a16="http://schemas.microsoft.com/office/drawing/2014/main" id="{713361DD-61BA-43EF-B759-3518EDB32E24}"/>
              </a:ext>
            </a:extLst>
          </p:cNvPr>
          <p:cNvSpPr>
            <a:spLocks noGrp="1"/>
          </p:cNvSpPr>
          <p:nvPr>
            <p:ph type="body" idx="1"/>
          </p:nvPr>
        </p:nvSpPr>
        <p:spPr/>
        <p:txBody>
          <a:bodyPr/>
          <a:lstStyle/>
          <a:p>
            <a:r>
              <a:rPr lang="en-US" dirty="0" err="1"/>
              <a:t>Dataworkz</a:t>
            </a:r>
            <a:r>
              <a:rPr lang="en-US" dirty="0"/>
              <a:t> - </a:t>
            </a:r>
            <a:r>
              <a:rPr lang="en-US" dirty="0">
                <a:hlinkClick r:id="rId3"/>
              </a:rPr>
              <a:t>https://dataworkz.com/</a:t>
            </a:r>
            <a:r>
              <a:rPr lang="en-US" dirty="0"/>
              <a:t> </a:t>
            </a:r>
          </a:p>
          <a:p>
            <a:pPr lvl="1"/>
            <a:r>
              <a:rPr lang="en-US" dirty="0"/>
              <a:t>Real-time sync and model refactoring</a:t>
            </a:r>
          </a:p>
          <a:p>
            <a:r>
              <a:rPr lang="en-US" dirty="0" err="1"/>
              <a:t>GlueSync</a:t>
            </a:r>
            <a:r>
              <a:rPr lang="en-US" dirty="0"/>
              <a:t> - </a:t>
            </a:r>
            <a:r>
              <a:rPr lang="en-US" dirty="0">
                <a:hlinkClick r:id="rId4"/>
              </a:rPr>
              <a:t>https://gluesync.com/</a:t>
            </a:r>
            <a:endParaRPr lang="en-US" dirty="0"/>
          </a:p>
          <a:p>
            <a:pPr lvl="1"/>
            <a:r>
              <a:rPr lang="en-US" dirty="0"/>
              <a:t>Real-time sync between NoSQL and SQL Server / Oracle</a:t>
            </a:r>
          </a:p>
          <a:p>
            <a:pPr lvl="1"/>
            <a:r>
              <a:rPr lang="en-US" dirty="0"/>
              <a:t>Especially good for mobile</a:t>
            </a:r>
          </a:p>
          <a:p>
            <a:r>
              <a:rPr lang="en-US" dirty="0" err="1"/>
              <a:t>Couchgres</a:t>
            </a:r>
            <a:r>
              <a:rPr lang="en-US" dirty="0"/>
              <a:t> - </a:t>
            </a:r>
            <a:r>
              <a:rPr lang="en-US" dirty="0">
                <a:hlinkClick r:id="rId5"/>
              </a:rPr>
              <a:t>https://github.com/metonymic-smokey/couchgres</a:t>
            </a:r>
            <a:r>
              <a:rPr lang="en-US" dirty="0"/>
              <a:t> </a:t>
            </a:r>
          </a:p>
          <a:p>
            <a:pPr lvl="1"/>
            <a:r>
              <a:rPr lang="en-US" dirty="0"/>
              <a:t>Open source community project</a:t>
            </a:r>
          </a:p>
          <a:p>
            <a:pPr lvl="1"/>
            <a:r>
              <a:rPr lang="en-US" dirty="0"/>
              <a:t>Migrate from Postgres to Couchbase</a:t>
            </a:r>
          </a:p>
          <a:p>
            <a:r>
              <a:rPr lang="en-US" dirty="0"/>
              <a:t>Python script - </a:t>
            </a:r>
            <a:r>
              <a:rPr lang="en-US" dirty="0">
                <a:hlinkClick r:id="rId6"/>
              </a:rPr>
              <a:t>https://bit.ly/mysqlPython</a:t>
            </a:r>
            <a:endParaRPr lang="en-US" dirty="0"/>
          </a:p>
          <a:p>
            <a:pPr lvl="1"/>
            <a:r>
              <a:rPr lang="en-US" dirty="0"/>
              <a:t>Bare-bones, script-based approach</a:t>
            </a:r>
          </a:p>
          <a:p>
            <a:pPr lvl="1"/>
            <a:r>
              <a:rPr lang="en-US" dirty="0"/>
              <a:t>Import CSV via UI</a:t>
            </a:r>
          </a:p>
        </p:txBody>
      </p:sp>
      <p:sp>
        <p:nvSpPr>
          <p:cNvPr id="6" name="Text Placeholder 5">
            <a:extLst>
              <a:ext uri="{FF2B5EF4-FFF2-40B4-BE49-F238E27FC236}">
                <a16:creationId xmlns:a16="http://schemas.microsoft.com/office/drawing/2014/main" id="{764039F7-1BCF-413C-9033-BF3BE18C2F44}"/>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904943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8A2B1C1-7124-4283-80CA-75E93075C337}"/>
              </a:ext>
            </a:extLst>
          </p:cNvPr>
          <p:cNvSpPr>
            <a:spLocks noGrp="1"/>
          </p:cNvSpPr>
          <p:nvPr>
            <p:ph type="body" idx="1"/>
          </p:nvPr>
        </p:nvSpPr>
        <p:spPr/>
        <p:txBody>
          <a:bodyPr/>
          <a:lstStyle/>
          <a:p>
            <a:endParaRPr lang="en-US"/>
          </a:p>
        </p:txBody>
      </p:sp>
      <p:sp>
        <p:nvSpPr>
          <p:cNvPr id="7" name="Title 6">
            <a:extLst>
              <a:ext uri="{FF2B5EF4-FFF2-40B4-BE49-F238E27FC236}">
                <a16:creationId xmlns:a16="http://schemas.microsoft.com/office/drawing/2014/main" id="{6C925301-B21C-467E-B8F9-C78FF85A51E4}"/>
              </a:ext>
            </a:extLst>
          </p:cNvPr>
          <p:cNvSpPr>
            <a:spLocks noGrp="1"/>
          </p:cNvSpPr>
          <p:nvPr>
            <p:ph type="ctrTitle"/>
          </p:nvPr>
        </p:nvSpPr>
        <p:spPr/>
        <p:txBody>
          <a:bodyPr/>
          <a:lstStyle/>
          <a:p>
            <a:r>
              <a:rPr lang="en-US" dirty="0"/>
              <a:t>Demo: Mapping</a:t>
            </a:r>
          </a:p>
        </p:txBody>
      </p:sp>
    </p:spTree>
    <p:extLst>
      <p:ext uri="{BB962C8B-B14F-4D97-AF65-F5344CB8AC3E}">
        <p14:creationId xmlns:p14="http://schemas.microsoft.com/office/powerpoint/2010/main" val="130215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
          <p:cNvSpPr txBox="1">
            <a:spLocks noGrp="1"/>
          </p:cNvSpPr>
          <p:nvPr>
            <p:ph type="body" idx="1"/>
          </p:nvPr>
        </p:nvSpPr>
        <p:spPr>
          <a:xfrm>
            <a:off x="695391" y="3460580"/>
            <a:ext cx="914400" cy="20166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2</a:t>
            </a:r>
            <a:endParaRPr dirty="0"/>
          </a:p>
        </p:txBody>
      </p:sp>
      <p:sp>
        <p:nvSpPr>
          <p:cNvPr id="517" name="Google Shape;517;p4"/>
          <p:cNvSpPr txBox="1">
            <a:spLocks noGrp="1"/>
          </p:cNvSpPr>
          <p:nvPr>
            <p:ph type="ctrTitle"/>
          </p:nvPr>
        </p:nvSpPr>
        <p:spPr>
          <a:xfrm>
            <a:off x="1871161" y="4092957"/>
            <a:ext cx="6824970" cy="751897"/>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600"/>
              <a:buNone/>
            </a:pPr>
            <a:r>
              <a:rPr lang="en-GB" dirty="0"/>
              <a:t>Shift Application Code</a:t>
            </a:r>
          </a:p>
        </p:txBody>
      </p:sp>
    </p:spTree>
    <p:extLst>
      <p:ext uri="{BB962C8B-B14F-4D97-AF65-F5344CB8AC3E}">
        <p14:creationId xmlns:p14="http://schemas.microsoft.com/office/powerpoint/2010/main" val="1627227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DBCE-A7B2-4F08-B587-5BA77E58DBB7}"/>
              </a:ext>
            </a:extLst>
          </p:cNvPr>
          <p:cNvSpPr>
            <a:spLocks noGrp="1"/>
          </p:cNvSpPr>
          <p:nvPr>
            <p:ph type="title"/>
          </p:nvPr>
        </p:nvSpPr>
        <p:spPr/>
        <p:txBody>
          <a:bodyPr/>
          <a:lstStyle/>
          <a:p>
            <a:r>
              <a:rPr lang="en-US" dirty="0"/>
              <a:t>What do I need to shift?</a:t>
            </a:r>
          </a:p>
        </p:txBody>
      </p:sp>
      <p:sp>
        <p:nvSpPr>
          <p:cNvPr id="3" name="Text Placeholder 2">
            <a:extLst>
              <a:ext uri="{FF2B5EF4-FFF2-40B4-BE49-F238E27FC236}">
                <a16:creationId xmlns:a16="http://schemas.microsoft.com/office/drawing/2014/main" id="{2E5F4C55-5612-4138-A3C4-D2BA703082EB}"/>
              </a:ext>
            </a:extLst>
          </p:cNvPr>
          <p:cNvSpPr>
            <a:spLocks noGrp="1"/>
          </p:cNvSpPr>
          <p:nvPr>
            <p:ph type="body" idx="1"/>
          </p:nvPr>
        </p:nvSpPr>
        <p:spPr/>
        <p:txBody>
          <a:bodyPr/>
          <a:lstStyle/>
          <a:p>
            <a:r>
              <a:rPr lang="en-US" dirty="0"/>
              <a:t>SDK – connecting to the database</a:t>
            </a:r>
          </a:p>
          <a:p>
            <a:endParaRPr lang="en-US" dirty="0"/>
          </a:p>
          <a:p>
            <a:r>
              <a:rPr lang="en-US" dirty="0"/>
              <a:t>SQL – querying the database</a:t>
            </a:r>
          </a:p>
          <a:p>
            <a:endParaRPr lang="en-US" dirty="0"/>
          </a:p>
          <a:p>
            <a:r>
              <a:rPr lang="en-US" dirty="0"/>
              <a:t>ACID Transactions – updating data reliably</a:t>
            </a:r>
          </a:p>
          <a:p>
            <a:endParaRPr lang="en-US" dirty="0"/>
          </a:p>
        </p:txBody>
      </p:sp>
      <p:sp>
        <p:nvSpPr>
          <p:cNvPr id="4" name="Text Placeholder 3">
            <a:extLst>
              <a:ext uri="{FF2B5EF4-FFF2-40B4-BE49-F238E27FC236}">
                <a16:creationId xmlns:a16="http://schemas.microsoft.com/office/drawing/2014/main" id="{C9E14F7B-D9A8-486B-9470-955AF4767CB6}"/>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256734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33"/>
          <p:cNvSpPr/>
          <p:nvPr/>
        </p:nvSpPr>
        <p:spPr>
          <a:xfrm>
            <a:off x="685800" y="1766700"/>
            <a:ext cx="10795518" cy="4491225"/>
          </a:xfrm>
          <a:prstGeom prst="rect">
            <a:avLst/>
          </a:prstGeom>
          <a:solidFill>
            <a:schemeClr val="bg1"/>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33"/>
          <p:cNvSpPr txBox="1"/>
          <p:nvPr/>
        </p:nvSpPr>
        <p:spPr>
          <a:xfrm>
            <a:off x="920210" y="2024152"/>
            <a:ext cx="10106377" cy="3796423"/>
          </a:xfrm>
          <a:prstGeom prst="rect">
            <a:avLst/>
          </a:prstGeom>
          <a:noFill/>
          <a:ln>
            <a:noFill/>
          </a:ln>
        </p:spPr>
        <p:txBody>
          <a:bodyPr spcFirstLastPara="1" wrap="square" lIns="91425" tIns="45700" rIns="91425" bIns="45700" anchor="t" anchorCtr="0">
            <a:noAutofit/>
          </a:bodyPr>
          <a:lstStyle/>
          <a:p>
            <a:r>
              <a:rPr lang="en-US" sz="1800" b="1" dirty="0">
                <a:solidFill>
                  <a:srgbClr val="0000FF"/>
                </a:solidFill>
                <a:highlight>
                  <a:srgbClr val="FFFFFF"/>
                </a:highlight>
                <a:latin typeface="Consolas" panose="020B0609020204030204" pitchFamily="49" charset="0"/>
              </a:rPr>
              <a:t>SELECT</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RTRIM</a:t>
            </a:r>
            <a:r>
              <a:rPr lang="en-US" sz="1800" b="1" dirty="0">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p</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FirstName</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a:solidFill>
                  <a:srgbClr val="808080"/>
                </a:solidFill>
                <a:highlight>
                  <a:srgbClr val="FFFFFF"/>
                </a:highlight>
                <a:latin typeface="Consolas" panose="020B0609020204030204" pitchFamily="49" charset="0"/>
              </a:rPr>
              <a:t>' '</a:t>
            </a:r>
            <a:r>
              <a:rPr lang="en-US" sz="1800" b="0" dirty="0">
                <a:solidFill>
                  <a:srgbClr val="000000"/>
                </a:solidFill>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LTRIM</a:t>
            </a:r>
            <a:r>
              <a:rPr lang="en-US" sz="1800" b="1" dirty="0">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p</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LastName</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AS</a:t>
            </a:r>
            <a:r>
              <a:rPr lang="en-US" sz="1800" b="0" dirty="0">
                <a:solidFill>
                  <a:srgbClr val="000000"/>
                </a:solidFill>
                <a:highlight>
                  <a:srgbClr val="FFFFFF"/>
                </a:highlight>
                <a:latin typeface="Consolas" panose="020B0609020204030204" pitchFamily="49" charset="0"/>
              </a:rPr>
              <a:t> Name</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d</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City</a:t>
            </a:r>
            <a:endParaRPr lang="en-US" sz="1800" b="0" dirty="0">
              <a:solidFill>
                <a:srgbClr val="000000"/>
              </a:solidFill>
              <a:highlight>
                <a:srgbClr val="FFFFFF"/>
              </a:highlight>
              <a:latin typeface="Consolas" panose="020B0609020204030204" pitchFamily="49" charset="0"/>
            </a:endParaRPr>
          </a:p>
          <a:p>
            <a:r>
              <a:rPr lang="en-US" sz="1800" b="1" dirty="0">
                <a:solidFill>
                  <a:srgbClr val="0000FF"/>
                </a:solidFill>
                <a:highlight>
                  <a:srgbClr val="FFFFFF"/>
                </a:highlight>
                <a:latin typeface="Consolas" panose="020B0609020204030204" pitchFamily="49" charset="0"/>
              </a:rPr>
              <a:t>FROM</a:t>
            </a:r>
            <a:r>
              <a:rPr lang="en-US" sz="1800" b="0" dirty="0">
                <a:solidFill>
                  <a:srgbClr val="000000"/>
                </a:solidFill>
                <a:highlight>
                  <a:srgbClr val="FFFFFF"/>
                </a:highlight>
                <a:latin typeface="Consolas" panose="020B0609020204030204" pitchFamily="49" charset="0"/>
              </a:rPr>
              <a:t> AdventureWorks2016</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Person</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Person </a:t>
            </a:r>
            <a:r>
              <a:rPr lang="en-US" sz="1800" b="1" dirty="0">
                <a:solidFill>
                  <a:srgbClr val="0000FF"/>
                </a:solidFill>
                <a:highlight>
                  <a:srgbClr val="FFFFFF"/>
                </a:highlight>
                <a:latin typeface="Consolas" panose="020B0609020204030204" pitchFamily="49" charset="0"/>
              </a:rPr>
              <a:t>AS</a:t>
            </a:r>
            <a:r>
              <a:rPr lang="en-US" sz="1800" b="0" dirty="0">
                <a:solidFill>
                  <a:srgbClr val="000000"/>
                </a:solidFill>
                <a:highlight>
                  <a:srgbClr val="FFFFFF"/>
                </a:highlight>
                <a:latin typeface="Consolas" panose="020B0609020204030204" pitchFamily="49" charset="0"/>
              </a:rPr>
              <a:t> p</a:t>
            </a:r>
          </a:p>
          <a:p>
            <a:r>
              <a:rPr lang="en-US" sz="1800" b="1" dirty="0">
                <a:solidFill>
                  <a:srgbClr val="0000FF"/>
                </a:solidFill>
                <a:highlight>
                  <a:srgbClr val="FFFFFF"/>
                </a:highlight>
                <a:latin typeface="Consolas" panose="020B0609020204030204" pitchFamily="49" charset="0"/>
              </a:rPr>
              <a:t>INNER</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JOIN</a:t>
            </a:r>
            <a:r>
              <a:rPr lang="en-US" sz="1800" b="0" dirty="0">
                <a:solidFill>
                  <a:srgbClr val="000000"/>
                </a:solidFill>
                <a:highlight>
                  <a:srgbClr val="FFFFFF"/>
                </a:highlight>
                <a:latin typeface="Consolas" panose="020B0609020204030204" pitchFamily="49" charset="0"/>
              </a:rPr>
              <a:t> AdventureWorks2016</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HumanResources</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Employee e</a:t>
            </a:r>
          </a:p>
          <a:p>
            <a:r>
              <a:rPr lang="fi-FI" sz="1800" b="0" dirty="0">
                <a:solidFill>
                  <a:srgbClr val="000000"/>
                </a:solidFill>
                <a:highlight>
                  <a:srgbClr val="FFFFFF"/>
                </a:highlight>
                <a:latin typeface="Consolas" panose="020B0609020204030204" pitchFamily="49" charset="0"/>
              </a:rPr>
              <a:t>   </a:t>
            </a:r>
            <a:r>
              <a:rPr lang="fi-FI" sz="1800" b="1" dirty="0">
                <a:solidFill>
                  <a:srgbClr val="0000FF"/>
                </a:solidFill>
                <a:highlight>
                  <a:srgbClr val="FFFFFF"/>
                </a:highlight>
                <a:latin typeface="Consolas" panose="020B0609020204030204" pitchFamily="49" charset="0"/>
              </a:rPr>
              <a:t>ON</a:t>
            </a:r>
            <a:r>
              <a:rPr lang="fi-FI" sz="1800" b="0" dirty="0">
                <a:solidFill>
                  <a:srgbClr val="000000"/>
                </a:solidFill>
                <a:highlight>
                  <a:srgbClr val="FFFFFF"/>
                </a:highlight>
                <a:latin typeface="Consolas" panose="020B0609020204030204" pitchFamily="49" charset="0"/>
              </a:rPr>
              <a:t> p</a:t>
            </a:r>
            <a:r>
              <a:rPr lang="fi-FI" sz="1800" b="1" dirty="0">
                <a:solidFill>
                  <a:srgbClr val="000080"/>
                </a:solidFill>
                <a:highlight>
                  <a:srgbClr val="FFFFFF"/>
                </a:highlight>
                <a:latin typeface="Consolas" panose="020B0609020204030204" pitchFamily="49" charset="0"/>
              </a:rPr>
              <a:t>.</a:t>
            </a:r>
            <a:r>
              <a:rPr lang="fi-FI" sz="1800" b="0" dirty="0">
                <a:solidFill>
                  <a:srgbClr val="000000"/>
                </a:solidFill>
                <a:highlight>
                  <a:srgbClr val="FFFFFF"/>
                </a:highlight>
                <a:latin typeface="Consolas" panose="020B0609020204030204" pitchFamily="49" charset="0"/>
              </a:rPr>
              <a:t>BusinessEntityID </a:t>
            </a:r>
            <a:r>
              <a:rPr lang="fi-FI" sz="1800" b="1" dirty="0">
                <a:solidFill>
                  <a:srgbClr val="000080"/>
                </a:solidFill>
                <a:highlight>
                  <a:srgbClr val="FFFFFF"/>
                </a:highlight>
                <a:latin typeface="Consolas" panose="020B0609020204030204" pitchFamily="49" charset="0"/>
              </a:rPr>
              <a:t>=</a:t>
            </a:r>
            <a:r>
              <a:rPr lang="fi-FI" sz="1800" b="0" dirty="0">
                <a:solidFill>
                  <a:srgbClr val="000000"/>
                </a:solidFill>
                <a:highlight>
                  <a:srgbClr val="FFFFFF"/>
                </a:highlight>
                <a:latin typeface="Consolas" panose="020B0609020204030204" pitchFamily="49" charset="0"/>
              </a:rPr>
              <a:t> e</a:t>
            </a:r>
            <a:r>
              <a:rPr lang="fi-FI" sz="1800" b="1" dirty="0">
                <a:solidFill>
                  <a:srgbClr val="000080"/>
                </a:solidFill>
                <a:highlight>
                  <a:srgbClr val="FFFFFF"/>
                </a:highlight>
                <a:latin typeface="Consolas" panose="020B0609020204030204" pitchFamily="49" charset="0"/>
              </a:rPr>
              <a:t>.</a:t>
            </a:r>
            <a:r>
              <a:rPr lang="fi-FI" sz="1800" b="0" dirty="0">
                <a:solidFill>
                  <a:srgbClr val="000000"/>
                </a:solidFill>
                <a:highlight>
                  <a:srgbClr val="FFFFFF"/>
                </a:highlight>
                <a:latin typeface="Consolas" panose="020B0609020204030204" pitchFamily="49" charset="0"/>
              </a:rPr>
              <a:t>BusinessEntityID</a:t>
            </a:r>
          </a:p>
          <a:p>
            <a:r>
              <a:rPr lang="en-US" sz="1800" b="1" dirty="0">
                <a:solidFill>
                  <a:srgbClr val="0000FF"/>
                </a:solidFill>
                <a:highlight>
                  <a:srgbClr val="FFFFFF"/>
                </a:highlight>
                <a:latin typeface="Consolas" panose="020B0609020204030204" pitchFamily="49" charset="0"/>
              </a:rPr>
              <a:t>INNER</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JOIN</a:t>
            </a:r>
            <a:endParaRPr lang="en-US" sz="1800" b="0" dirty="0">
              <a:solidFill>
                <a:srgbClr val="000000"/>
              </a:solidFill>
              <a:highlight>
                <a:srgbClr val="FFFFFF"/>
              </a:highlight>
              <a:latin typeface="Consolas" panose="020B0609020204030204" pitchFamily="49" charset="0"/>
            </a:endParaRPr>
          </a:p>
          <a:p>
            <a:r>
              <a:rPr lang="en-US" sz="1800" b="0" dirty="0">
                <a:solidFill>
                  <a:srgbClr val="000000"/>
                </a:solidFill>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a:t>
            </a:r>
            <a:r>
              <a:rPr lang="en-US" sz="1800" b="1" dirty="0">
                <a:solidFill>
                  <a:srgbClr val="0000FF"/>
                </a:solidFill>
                <a:highlight>
                  <a:srgbClr val="FFFFFF"/>
                </a:highlight>
                <a:latin typeface="Consolas" panose="020B0609020204030204" pitchFamily="49" charset="0"/>
              </a:rPr>
              <a:t>SELECT</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bea</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BusinessEntityID</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a</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City</a:t>
            </a:r>
            <a:endParaRPr lang="en-US" sz="1800" b="0" dirty="0">
              <a:solidFill>
                <a:srgbClr val="000000"/>
              </a:solidFill>
              <a:highlight>
                <a:srgbClr val="FFFFFF"/>
              </a:highlight>
              <a:latin typeface="Consolas" panose="020B0609020204030204" pitchFamily="49" charset="0"/>
            </a:endParaRPr>
          </a:p>
          <a:p>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FROM</a:t>
            </a:r>
            <a:r>
              <a:rPr lang="en-US" sz="1800" b="0" dirty="0">
                <a:solidFill>
                  <a:srgbClr val="000000"/>
                </a:solidFill>
                <a:highlight>
                  <a:srgbClr val="FFFFFF"/>
                </a:highlight>
                <a:latin typeface="Consolas" panose="020B0609020204030204" pitchFamily="49" charset="0"/>
              </a:rPr>
              <a:t> AdventureWorks2016</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Person</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Address </a:t>
            </a:r>
            <a:r>
              <a:rPr lang="en-US" sz="1800" b="1" dirty="0">
                <a:solidFill>
                  <a:srgbClr val="0000FF"/>
                </a:solidFill>
                <a:highlight>
                  <a:srgbClr val="FFFFFF"/>
                </a:highlight>
                <a:latin typeface="Consolas" panose="020B0609020204030204" pitchFamily="49" charset="0"/>
              </a:rPr>
              <a:t>AS</a:t>
            </a:r>
            <a:r>
              <a:rPr lang="en-US" sz="1800" b="0" dirty="0">
                <a:solidFill>
                  <a:srgbClr val="000000"/>
                </a:solidFill>
                <a:highlight>
                  <a:srgbClr val="FFFFFF"/>
                </a:highlight>
                <a:latin typeface="Consolas" panose="020B0609020204030204" pitchFamily="49" charset="0"/>
              </a:rPr>
              <a:t> a</a:t>
            </a:r>
          </a:p>
          <a:p>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INNER</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JOIN</a:t>
            </a:r>
            <a:r>
              <a:rPr lang="en-US" sz="1800" b="0" dirty="0">
                <a:solidFill>
                  <a:srgbClr val="000000"/>
                </a:solidFill>
                <a:highlight>
                  <a:srgbClr val="FFFFFF"/>
                </a:highlight>
                <a:latin typeface="Consolas" panose="020B0609020204030204" pitchFamily="49" charset="0"/>
              </a:rPr>
              <a:t> AdventureWorks2016</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Person</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BusinessEntityAddress </a:t>
            </a:r>
            <a:r>
              <a:rPr lang="en-US" sz="1800" b="1" dirty="0">
                <a:solidFill>
                  <a:srgbClr val="0000FF"/>
                </a:solidFill>
                <a:highlight>
                  <a:srgbClr val="FFFFFF"/>
                </a:highlight>
                <a:latin typeface="Consolas" panose="020B0609020204030204" pitchFamily="49" charset="0"/>
              </a:rPr>
              <a:t>AS</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bea</a:t>
            </a:r>
            <a:endParaRPr lang="en-US" sz="1800" b="0" dirty="0">
              <a:solidFill>
                <a:srgbClr val="000000"/>
              </a:solidFill>
              <a:highlight>
                <a:srgbClr val="FFFFFF"/>
              </a:highlight>
              <a:latin typeface="Consolas" panose="020B0609020204030204" pitchFamily="49" charset="0"/>
            </a:endParaRPr>
          </a:p>
          <a:p>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ON</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a</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AddressID</a:t>
            </a:r>
            <a:r>
              <a:rPr lang="en-US" sz="1800" b="0" dirty="0">
                <a:solidFill>
                  <a:srgbClr val="000000"/>
                </a:solidFill>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bea</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AddressID</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AS</a:t>
            </a:r>
            <a:r>
              <a:rPr lang="en-US" sz="1800" b="0" dirty="0">
                <a:solidFill>
                  <a:srgbClr val="000000"/>
                </a:solidFill>
                <a:highlight>
                  <a:srgbClr val="FFFFFF"/>
                </a:highlight>
                <a:latin typeface="Consolas" panose="020B0609020204030204" pitchFamily="49" charset="0"/>
              </a:rPr>
              <a:t> d</a:t>
            </a:r>
          </a:p>
          <a:p>
            <a:r>
              <a:rPr lang="fi-FI" sz="1800" b="1" dirty="0">
                <a:solidFill>
                  <a:srgbClr val="0000FF"/>
                </a:solidFill>
                <a:highlight>
                  <a:srgbClr val="FFFFFF"/>
                </a:highlight>
                <a:latin typeface="Consolas" panose="020B0609020204030204" pitchFamily="49" charset="0"/>
              </a:rPr>
              <a:t>ON</a:t>
            </a:r>
            <a:r>
              <a:rPr lang="fi-FI" sz="1800" b="0" dirty="0">
                <a:solidFill>
                  <a:srgbClr val="000000"/>
                </a:solidFill>
                <a:highlight>
                  <a:srgbClr val="FFFFFF"/>
                </a:highlight>
                <a:latin typeface="Consolas" panose="020B0609020204030204" pitchFamily="49" charset="0"/>
              </a:rPr>
              <a:t> p</a:t>
            </a:r>
            <a:r>
              <a:rPr lang="fi-FI" sz="1800" b="1" dirty="0">
                <a:solidFill>
                  <a:srgbClr val="000080"/>
                </a:solidFill>
                <a:highlight>
                  <a:srgbClr val="FFFFFF"/>
                </a:highlight>
                <a:latin typeface="Consolas" panose="020B0609020204030204" pitchFamily="49" charset="0"/>
              </a:rPr>
              <a:t>.</a:t>
            </a:r>
            <a:r>
              <a:rPr lang="fi-FI" sz="1800" b="0" dirty="0">
                <a:solidFill>
                  <a:srgbClr val="000000"/>
                </a:solidFill>
                <a:highlight>
                  <a:srgbClr val="FFFFFF"/>
                </a:highlight>
                <a:latin typeface="Consolas" panose="020B0609020204030204" pitchFamily="49" charset="0"/>
              </a:rPr>
              <a:t>BusinessEntityID </a:t>
            </a:r>
            <a:r>
              <a:rPr lang="fi-FI" sz="1800" b="1" dirty="0">
                <a:solidFill>
                  <a:srgbClr val="000080"/>
                </a:solidFill>
                <a:highlight>
                  <a:srgbClr val="FFFFFF"/>
                </a:highlight>
                <a:latin typeface="Consolas" panose="020B0609020204030204" pitchFamily="49" charset="0"/>
              </a:rPr>
              <a:t>=</a:t>
            </a:r>
            <a:r>
              <a:rPr lang="fi-FI" sz="1800" b="0" dirty="0">
                <a:solidFill>
                  <a:srgbClr val="000000"/>
                </a:solidFill>
                <a:highlight>
                  <a:srgbClr val="FFFFFF"/>
                </a:highlight>
                <a:latin typeface="Consolas" panose="020B0609020204030204" pitchFamily="49" charset="0"/>
              </a:rPr>
              <a:t> d</a:t>
            </a:r>
            <a:r>
              <a:rPr lang="fi-FI" sz="1800" b="1" dirty="0">
                <a:solidFill>
                  <a:srgbClr val="000080"/>
                </a:solidFill>
                <a:highlight>
                  <a:srgbClr val="FFFFFF"/>
                </a:highlight>
                <a:latin typeface="Consolas" panose="020B0609020204030204" pitchFamily="49" charset="0"/>
              </a:rPr>
              <a:t>.</a:t>
            </a:r>
            <a:r>
              <a:rPr lang="fi-FI" sz="1800" b="0" dirty="0">
                <a:solidFill>
                  <a:srgbClr val="000000"/>
                </a:solidFill>
                <a:highlight>
                  <a:srgbClr val="FFFFFF"/>
                </a:highlight>
                <a:latin typeface="Consolas" panose="020B0609020204030204" pitchFamily="49" charset="0"/>
              </a:rPr>
              <a:t>BusinessEntityID</a:t>
            </a:r>
          </a:p>
          <a:p>
            <a:r>
              <a:rPr lang="en-US" sz="1800" b="1" dirty="0">
                <a:solidFill>
                  <a:srgbClr val="0000FF"/>
                </a:solidFill>
                <a:highlight>
                  <a:srgbClr val="FFFFFF"/>
                </a:highlight>
                <a:latin typeface="Consolas" panose="020B0609020204030204" pitchFamily="49" charset="0"/>
              </a:rPr>
              <a:t>ORDER</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BY</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p</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LastName</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p</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FirstName</a:t>
            </a:r>
            <a:r>
              <a:rPr lang="en-US" sz="1800" b="1" dirty="0">
                <a:solidFill>
                  <a:srgbClr val="000080"/>
                </a:solidFill>
                <a:highlight>
                  <a:srgbClr val="FFFFFF"/>
                </a:highlight>
                <a:latin typeface="Consolas" panose="020B0609020204030204" pitchFamily="49" charset="0"/>
              </a:rPr>
              <a:t>;</a:t>
            </a:r>
            <a:endParaRPr lang="en-US" sz="1800" b="0" dirty="0">
              <a:solidFill>
                <a:srgbClr val="000000"/>
              </a:solidFill>
              <a:highlight>
                <a:srgbClr val="FFFFFF"/>
              </a:highlight>
              <a:latin typeface="Consolas" panose="020B0609020204030204" pitchFamily="49" charset="0"/>
            </a:endParaRPr>
          </a:p>
        </p:txBody>
      </p:sp>
      <p:sp>
        <p:nvSpPr>
          <p:cNvPr id="736" name="Google Shape;736;p3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GB" dirty="0"/>
              <a:t>SQL: Reuse</a:t>
            </a:r>
            <a:endParaRPr dirty="0"/>
          </a:p>
        </p:txBody>
      </p:sp>
      <p:sp>
        <p:nvSpPr>
          <p:cNvPr id="737" name="Google Shape;737;p3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Official Microsoft example of </a:t>
            </a:r>
            <a:r>
              <a:rPr lang="en-US" dirty="0" err="1"/>
              <a:t>tSQL</a:t>
            </a:r>
            <a:endParaRPr dirty="0"/>
          </a:p>
        </p:txBody>
      </p:sp>
    </p:spTree>
    <p:extLst>
      <p:ext uri="{BB962C8B-B14F-4D97-AF65-F5344CB8AC3E}">
        <p14:creationId xmlns:p14="http://schemas.microsoft.com/office/powerpoint/2010/main" val="2232456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33"/>
          <p:cNvSpPr/>
          <p:nvPr/>
        </p:nvSpPr>
        <p:spPr>
          <a:xfrm>
            <a:off x="685800" y="1766700"/>
            <a:ext cx="10795518" cy="4491225"/>
          </a:xfrm>
          <a:prstGeom prst="rect">
            <a:avLst/>
          </a:prstGeom>
          <a:solidFill>
            <a:schemeClr val="bg1"/>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33"/>
          <p:cNvSpPr txBox="1"/>
          <p:nvPr/>
        </p:nvSpPr>
        <p:spPr>
          <a:xfrm>
            <a:off x="920210" y="2024152"/>
            <a:ext cx="10106377" cy="3796423"/>
          </a:xfrm>
          <a:prstGeom prst="rect">
            <a:avLst/>
          </a:prstGeom>
          <a:noFill/>
          <a:ln>
            <a:noFill/>
          </a:ln>
        </p:spPr>
        <p:txBody>
          <a:bodyPr spcFirstLastPara="1" wrap="square" lIns="91425" tIns="45700" rIns="91425" bIns="45700" anchor="t" anchorCtr="0">
            <a:noAutofit/>
          </a:bodyPr>
          <a:lstStyle/>
          <a:p>
            <a:r>
              <a:rPr lang="en-US" sz="1800" b="1" dirty="0">
                <a:solidFill>
                  <a:srgbClr val="0000FF"/>
                </a:solidFill>
                <a:highlight>
                  <a:srgbClr val="FFFFFF"/>
                </a:highlight>
                <a:latin typeface="Consolas" panose="020B0609020204030204" pitchFamily="49" charset="0"/>
              </a:rPr>
              <a:t>SELECT</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RTRIM</a:t>
            </a:r>
            <a:r>
              <a:rPr lang="en-US" sz="1800" b="1" dirty="0">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p</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FirstName</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a:solidFill>
                  <a:srgbClr val="808080"/>
                </a:solidFill>
                <a:highlight>
                  <a:srgbClr val="FFFFFF"/>
                </a:highlight>
                <a:latin typeface="Consolas" panose="020B0609020204030204" pitchFamily="49" charset="0"/>
              </a:rPr>
              <a:t>' '</a:t>
            </a:r>
            <a:r>
              <a:rPr lang="en-US" sz="1800" b="0" dirty="0">
                <a:solidFill>
                  <a:srgbClr val="000000"/>
                </a:solidFill>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LTRIM</a:t>
            </a:r>
            <a:r>
              <a:rPr lang="en-US" sz="1800" b="1" dirty="0">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p</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LastName</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AS</a:t>
            </a:r>
            <a:r>
              <a:rPr lang="en-US" sz="1800" b="0" dirty="0">
                <a:solidFill>
                  <a:srgbClr val="000000"/>
                </a:solidFill>
                <a:highlight>
                  <a:srgbClr val="FFFFFF"/>
                </a:highlight>
                <a:latin typeface="Consolas" panose="020B0609020204030204" pitchFamily="49" charset="0"/>
              </a:rPr>
              <a:t> Name</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d</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City</a:t>
            </a:r>
            <a:endParaRPr lang="en-US" sz="1800" b="0" dirty="0">
              <a:solidFill>
                <a:srgbClr val="000000"/>
              </a:solidFill>
              <a:highlight>
                <a:srgbClr val="FFFFFF"/>
              </a:highlight>
              <a:latin typeface="Consolas" panose="020B0609020204030204" pitchFamily="49" charset="0"/>
            </a:endParaRPr>
          </a:p>
          <a:p>
            <a:r>
              <a:rPr lang="en-US" sz="1800" b="1" dirty="0">
                <a:solidFill>
                  <a:srgbClr val="0000FF"/>
                </a:solidFill>
                <a:highlight>
                  <a:srgbClr val="FFFFFF"/>
                </a:highlight>
                <a:latin typeface="Consolas" panose="020B0609020204030204" pitchFamily="49" charset="0"/>
              </a:rPr>
              <a:t>FROM</a:t>
            </a:r>
            <a:r>
              <a:rPr lang="en-US" sz="1800" b="0" dirty="0">
                <a:solidFill>
                  <a:srgbClr val="000000"/>
                </a:solidFill>
                <a:highlight>
                  <a:srgbClr val="FFFFFF"/>
                </a:highlight>
                <a:latin typeface="Consolas" panose="020B0609020204030204" pitchFamily="49" charset="0"/>
              </a:rPr>
              <a:t> AdventureWorks2016</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Person</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Person </a:t>
            </a:r>
            <a:r>
              <a:rPr lang="en-US" sz="1800" b="1" dirty="0">
                <a:solidFill>
                  <a:srgbClr val="0000FF"/>
                </a:solidFill>
                <a:highlight>
                  <a:srgbClr val="FFFFFF"/>
                </a:highlight>
                <a:latin typeface="Consolas" panose="020B0609020204030204" pitchFamily="49" charset="0"/>
              </a:rPr>
              <a:t>AS</a:t>
            </a:r>
            <a:r>
              <a:rPr lang="en-US" sz="1800" b="0" dirty="0">
                <a:solidFill>
                  <a:srgbClr val="000000"/>
                </a:solidFill>
                <a:highlight>
                  <a:srgbClr val="FFFFFF"/>
                </a:highlight>
                <a:latin typeface="Consolas" panose="020B0609020204030204" pitchFamily="49" charset="0"/>
              </a:rPr>
              <a:t> p</a:t>
            </a:r>
          </a:p>
          <a:p>
            <a:r>
              <a:rPr lang="en-US" sz="1800" b="1" dirty="0">
                <a:solidFill>
                  <a:srgbClr val="0000FF"/>
                </a:solidFill>
                <a:highlight>
                  <a:srgbClr val="FFFFFF"/>
                </a:highlight>
                <a:latin typeface="Consolas" panose="020B0609020204030204" pitchFamily="49" charset="0"/>
              </a:rPr>
              <a:t>INNER</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JOIN</a:t>
            </a:r>
            <a:r>
              <a:rPr lang="en-US" sz="1800" b="0" dirty="0">
                <a:solidFill>
                  <a:srgbClr val="000000"/>
                </a:solidFill>
                <a:highlight>
                  <a:srgbClr val="FFFFFF"/>
                </a:highlight>
                <a:latin typeface="Consolas" panose="020B0609020204030204" pitchFamily="49" charset="0"/>
              </a:rPr>
              <a:t> AdventureWorks2016</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HumanResources</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Employee e</a:t>
            </a:r>
          </a:p>
          <a:p>
            <a:r>
              <a:rPr lang="en-US" sz="1800" dirty="0">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ON</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p</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BusinessEntityID</a:t>
            </a:r>
            <a:r>
              <a:rPr lang="en-US" sz="1800" b="0" dirty="0">
                <a:solidFill>
                  <a:srgbClr val="000000"/>
                </a:solidFill>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e</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BusinessEntityID</a:t>
            </a:r>
            <a:endParaRPr lang="en-US" sz="1800" b="0" dirty="0">
              <a:solidFill>
                <a:srgbClr val="000000"/>
              </a:solidFill>
              <a:highlight>
                <a:srgbClr val="FFFFFF"/>
              </a:highlight>
              <a:latin typeface="Consolas" panose="020B0609020204030204" pitchFamily="49" charset="0"/>
            </a:endParaRPr>
          </a:p>
          <a:p>
            <a:r>
              <a:rPr lang="en-US" sz="1800" b="1" dirty="0">
                <a:solidFill>
                  <a:srgbClr val="0000FF"/>
                </a:solidFill>
                <a:highlight>
                  <a:srgbClr val="FFFFFF"/>
                </a:highlight>
                <a:latin typeface="Consolas" panose="020B0609020204030204" pitchFamily="49" charset="0"/>
              </a:rPr>
              <a:t>INNER</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JOIN</a:t>
            </a:r>
            <a:endParaRPr lang="en-US" sz="1800" b="0" dirty="0">
              <a:solidFill>
                <a:srgbClr val="000000"/>
              </a:solidFill>
              <a:highlight>
                <a:srgbClr val="FFFFFF"/>
              </a:highlight>
              <a:latin typeface="Consolas" panose="020B0609020204030204" pitchFamily="49" charset="0"/>
            </a:endParaRPr>
          </a:p>
          <a:p>
            <a:r>
              <a:rPr lang="en-US" sz="1800" b="0" dirty="0">
                <a:solidFill>
                  <a:srgbClr val="000000"/>
                </a:solidFill>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a:t>
            </a:r>
            <a:r>
              <a:rPr lang="en-US" sz="1800" b="1" dirty="0">
                <a:solidFill>
                  <a:srgbClr val="0000FF"/>
                </a:solidFill>
                <a:highlight>
                  <a:srgbClr val="FFFFFF"/>
                </a:highlight>
                <a:latin typeface="Consolas" panose="020B0609020204030204" pitchFamily="49" charset="0"/>
              </a:rPr>
              <a:t>SELECT</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bea</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BusinessEntityID</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a</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City</a:t>
            </a:r>
            <a:endParaRPr lang="en-US" sz="1800" b="0" dirty="0">
              <a:solidFill>
                <a:srgbClr val="000000"/>
              </a:solidFill>
              <a:highlight>
                <a:srgbClr val="FFFFFF"/>
              </a:highlight>
              <a:latin typeface="Consolas" panose="020B0609020204030204" pitchFamily="49" charset="0"/>
            </a:endParaRPr>
          </a:p>
          <a:p>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FROM</a:t>
            </a:r>
            <a:r>
              <a:rPr lang="en-US" sz="1800" b="0" dirty="0">
                <a:solidFill>
                  <a:srgbClr val="000000"/>
                </a:solidFill>
                <a:highlight>
                  <a:srgbClr val="FFFFFF"/>
                </a:highlight>
                <a:latin typeface="Consolas" panose="020B0609020204030204" pitchFamily="49" charset="0"/>
              </a:rPr>
              <a:t> AdventureWorks2016</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Person</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Address </a:t>
            </a:r>
            <a:r>
              <a:rPr lang="en-US" sz="1800" b="1" dirty="0">
                <a:solidFill>
                  <a:srgbClr val="0000FF"/>
                </a:solidFill>
                <a:highlight>
                  <a:srgbClr val="FFFFFF"/>
                </a:highlight>
                <a:latin typeface="Consolas" panose="020B0609020204030204" pitchFamily="49" charset="0"/>
              </a:rPr>
              <a:t>AS</a:t>
            </a:r>
            <a:r>
              <a:rPr lang="en-US" sz="1800" b="0" dirty="0">
                <a:solidFill>
                  <a:srgbClr val="000000"/>
                </a:solidFill>
                <a:highlight>
                  <a:srgbClr val="FFFFFF"/>
                </a:highlight>
                <a:latin typeface="Consolas" panose="020B0609020204030204" pitchFamily="49" charset="0"/>
              </a:rPr>
              <a:t> a</a:t>
            </a:r>
          </a:p>
          <a:p>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INNER</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JOIN</a:t>
            </a:r>
            <a:r>
              <a:rPr lang="en-US" sz="1800" b="0" dirty="0">
                <a:solidFill>
                  <a:srgbClr val="000000"/>
                </a:solidFill>
                <a:highlight>
                  <a:srgbClr val="FFFFFF"/>
                </a:highlight>
                <a:latin typeface="Consolas" panose="020B0609020204030204" pitchFamily="49" charset="0"/>
              </a:rPr>
              <a:t> AdventureWorks2016</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Person</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BusinessEntityAddress </a:t>
            </a:r>
            <a:r>
              <a:rPr lang="en-US" sz="1800" b="1" dirty="0">
                <a:solidFill>
                  <a:srgbClr val="0000FF"/>
                </a:solidFill>
                <a:highlight>
                  <a:srgbClr val="FFFFFF"/>
                </a:highlight>
                <a:latin typeface="Consolas" panose="020B0609020204030204" pitchFamily="49" charset="0"/>
              </a:rPr>
              <a:t>AS</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bea</a:t>
            </a:r>
            <a:endParaRPr lang="en-US" sz="1800" b="0" dirty="0">
              <a:solidFill>
                <a:srgbClr val="000000"/>
              </a:solidFill>
              <a:highlight>
                <a:srgbClr val="FFFFFF"/>
              </a:highlight>
              <a:latin typeface="Consolas" panose="020B0609020204030204" pitchFamily="49" charset="0"/>
            </a:endParaRPr>
          </a:p>
          <a:p>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ON</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a</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AddressID</a:t>
            </a:r>
            <a:r>
              <a:rPr lang="en-US" sz="1800" b="0" dirty="0">
                <a:solidFill>
                  <a:srgbClr val="000000"/>
                </a:solidFill>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bea</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AddressID</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AS</a:t>
            </a:r>
            <a:r>
              <a:rPr lang="en-US" sz="1800" b="0" dirty="0">
                <a:solidFill>
                  <a:srgbClr val="000000"/>
                </a:solidFill>
                <a:highlight>
                  <a:srgbClr val="FFFFFF"/>
                </a:highlight>
                <a:latin typeface="Consolas" panose="020B0609020204030204" pitchFamily="49" charset="0"/>
              </a:rPr>
              <a:t> d</a:t>
            </a:r>
          </a:p>
          <a:p>
            <a:r>
              <a:rPr lang="fi-FI" sz="1800" b="1" dirty="0">
                <a:solidFill>
                  <a:srgbClr val="0000FF"/>
                </a:solidFill>
                <a:highlight>
                  <a:srgbClr val="FFFFFF"/>
                </a:highlight>
                <a:latin typeface="Consolas" panose="020B0609020204030204" pitchFamily="49" charset="0"/>
              </a:rPr>
              <a:t>ON</a:t>
            </a:r>
            <a:r>
              <a:rPr lang="fi-FI" sz="1800" b="0" dirty="0">
                <a:solidFill>
                  <a:srgbClr val="000000"/>
                </a:solidFill>
                <a:highlight>
                  <a:srgbClr val="FFFFFF"/>
                </a:highlight>
                <a:latin typeface="Consolas" panose="020B0609020204030204" pitchFamily="49" charset="0"/>
              </a:rPr>
              <a:t> p</a:t>
            </a:r>
            <a:r>
              <a:rPr lang="fi-FI" sz="1800" b="1" dirty="0">
                <a:solidFill>
                  <a:srgbClr val="000080"/>
                </a:solidFill>
                <a:highlight>
                  <a:srgbClr val="FFFFFF"/>
                </a:highlight>
                <a:latin typeface="Consolas" panose="020B0609020204030204" pitchFamily="49" charset="0"/>
              </a:rPr>
              <a:t>.</a:t>
            </a:r>
            <a:r>
              <a:rPr lang="fi-FI" sz="1800" b="0" dirty="0">
                <a:solidFill>
                  <a:srgbClr val="000000"/>
                </a:solidFill>
                <a:highlight>
                  <a:srgbClr val="FFFFFF"/>
                </a:highlight>
                <a:latin typeface="Consolas" panose="020B0609020204030204" pitchFamily="49" charset="0"/>
              </a:rPr>
              <a:t>BusinessEntityID </a:t>
            </a:r>
            <a:r>
              <a:rPr lang="fi-FI" sz="1800" b="1" dirty="0">
                <a:solidFill>
                  <a:srgbClr val="000080"/>
                </a:solidFill>
                <a:highlight>
                  <a:srgbClr val="FFFFFF"/>
                </a:highlight>
                <a:latin typeface="Consolas" panose="020B0609020204030204" pitchFamily="49" charset="0"/>
              </a:rPr>
              <a:t>=</a:t>
            </a:r>
            <a:r>
              <a:rPr lang="fi-FI" sz="1800" b="0" dirty="0">
                <a:solidFill>
                  <a:srgbClr val="000000"/>
                </a:solidFill>
                <a:highlight>
                  <a:srgbClr val="FFFFFF"/>
                </a:highlight>
                <a:latin typeface="Consolas" panose="020B0609020204030204" pitchFamily="49" charset="0"/>
              </a:rPr>
              <a:t> d</a:t>
            </a:r>
            <a:r>
              <a:rPr lang="fi-FI" sz="1800" b="1" dirty="0">
                <a:solidFill>
                  <a:srgbClr val="000080"/>
                </a:solidFill>
                <a:highlight>
                  <a:srgbClr val="FFFFFF"/>
                </a:highlight>
                <a:latin typeface="Consolas" panose="020B0609020204030204" pitchFamily="49" charset="0"/>
              </a:rPr>
              <a:t>.</a:t>
            </a:r>
            <a:r>
              <a:rPr lang="fi-FI" sz="1800" b="0" dirty="0">
                <a:solidFill>
                  <a:srgbClr val="000000"/>
                </a:solidFill>
                <a:highlight>
                  <a:srgbClr val="FFFFFF"/>
                </a:highlight>
                <a:latin typeface="Consolas" panose="020B0609020204030204" pitchFamily="49" charset="0"/>
              </a:rPr>
              <a:t>BusinessEntityID</a:t>
            </a:r>
          </a:p>
          <a:p>
            <a:r>
              <a:rPr lang="en-US" sz="1800" b="1" dirty="0">
                <a:solidFill>
                  <a:srgbClr val="0000FF"/>
                </a:solidFill>
                <a:highlight>
                  <a:srgbClr val="FFFFFF"/>
                </a:highlight>
                <a:latin typeface="Consolas" panose="020B0609020204030204" pitchFamily="49" charset="0"/>
              </a:rPr>
              <a:t>ORDER</a:t>
            </a:r>
            <a:r>
              <a:rPr lang="en-US" sz="1800" b="0" dirty="0">
                <a:solidFill>
                  <a:srgbClr val="000000"/>
                </a:solidFill>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BY</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p</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LastName</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p</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FirstName</a:t>
            </a:r>
            <a:r>
              <a:rPr lang="en-US" sz="1800" b="1" dirty="0">
                <a:solidFill>
                  <a:srgbClr val="000080"/>
                </a:solidFill>
                <a:highlight>
                  <a:srgbClr val="FFFFFF"/>
                </a:highlight>
                <a:latin typeface="Consolas" panose="020B0609020204030204" pitchFamily="49" charset="0"/>
              </a:rPr>
              <a:t>;</a:t>
            </a:r>
            <a:endParaRPr lang="en-US" sz="1800" b="0" dirty="0">
              <a:solidFill>
                <a:srgbClr val="000000"/>
              </a:solidFill>
              <a:highlight>
                <a:srgbClr val="FFFFFF"/>
              </a:highlight>
              <a:latin typeface="Consolas" panose="020B0609020204030204" pitchFamily="49" charset="0"/>
            </a:endParaRPr>
          </a:p>
        </p:txBody>
      </p:sp>
      <p:sp>
        <p:nvSpPr>
          <p:cNvPr id="736" name="Google Shape;736;p3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GB" dirty="0"/>
              <a:t>SQL: Reuse</a:t>
            </a:r>
            <a:endParaRPr dirty="0"/>
          </a:p>
        </p:txBody>
      </p:sp>
      <p:sp>
        <p:nvSpPr>
          <p:cNvPr id="2" name="Text Placeholder 1">
            <a:extLst>
              <a:ext uri="{FF2B5EF4-FFF2-40B4-BE49-F238E27FC236}">
                <a16:creationId xmlns:a16="http://schemas.microsoft.com/office/drawing/2014/main" id="{EBFA0603-FD38-4525-89BB-21972927C6EB}"/>
              </a:ext>
            </a:extLst>
          </p:cNvPr>
          <p:cNvSpPr>
            <a:spLocks noGrp="1"/>
          </p:cNvSpPr>
          <p:nvPr>
            <p:ph type="body" idx="1"/>
          </p:nvPr>
        </p:nvSpPr>
        <p:spPr/>
        <p:txBody>
          <a:bodyPr/>
          <a:lstStyle/>
          <a:p>
            <a:r>
              <a:rPr lang="en-US" dirty="0"/>
              <a:t>SQL++ version of the same query (after converting data into Couchbase)</a:t>
            </a:r>
          </a:p>
        </p:txBody>
      </p:sp>
    </p:spTree>
    <p:extLst>
      <p:ext uri="{BB962C8B-B14F-4D97-AF65-F5344CB8AC3E}">
        <p14:creationId xmlns:p14="http://schemas.microsoft.com/office/powerpoint/2010/main" val="1789636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33"/>
          <p:cNvSpPr/>
          <p:nvPr/>
        </p:nvSpPr>
        <p:spPr>
          <a:xfrm>
            <a:off x="685800" y="1766700"/>
            <a:ext cx="10795518" cy="4491225"/>
          </a:xfrm>
          <a:prstGeom prst="rect">
            <a:avLst/>
          </a:prstGeom>
          <a:solidFill>
            <a:schemeClr val="bg1"/>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33"/>
          <p:cNvSpPr txBox="1"/>
          <p:nvPr/>
        </p:nvSpPr>
        <p:spPr>
          <a:xfrm>
            <a:off x="684556" y="1714448"/>
            <a:ext cx="10106377" cy="3796423"/>
          </a:xfrm>
          <a:prstGeom prst="rect">
            <a:avLst/>
          </a:prstGeom>
          <a:noFill/>
          <a:ln>
            <a:noFill/>
          </a:ln>
        </p:spPr>
        <p:txBody>
          <a:bodyPr spcFirstLastPara="1" wrap="square" lIns="91425" tIns="45700" rIns="91425" bIns="45700" anchor="t" anchorCtr="0">
            <a:noAutofit/>
          </a:bodyPr>
          <a:lstStyle/>
          <a:p>
            <a:r>
              <a:rPr lang="en-US" b="1" dirty="0">
                <a:solidFill>
                  <a:srgbClr val="0000FF"/>
                </a:solidFill>
                <a:highlight>
                  <a:srgbClr val="FFFFFF"/>
                </a:highlight>
                <a:latin typeface="Consolas" panose="020B0609020204030204" pitchFamily="49" charset="0"/>
              </a:rPr>
              <a:t>public</a:t>
            </a:r>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async</a:t>
            </a:r>
            <a:r>
              <a:rPr lang="en-US" b="0" dirty="0">
                <a:solidFill>
                  <a:srgbClr val="000000"/>
                </a:solidFill>
                <a:highlight>
                  <a:srgbClr val="FFFFFF"/>
                </a:highlight>
                <a:latin typeface="Consolas" panose="020B0609020204030204" pitchFamily="49" charset="0"/>
              </a:rPr>
              <a:t> Task</a:t>
            </a:r>
            <a:r>
              <a:rPr lang="en-US" b="1" dirty="0">
                <a:solidFill>
                  <a:srgbClr val="000080"/>
                </a:solidFill>
                <a:highlight>
                  <a:srgbClr val="FFFFFF"/>
                </a:highlight>
                <a:latin typeface="Consolas" panose="020B0609020204030204" pitchFamily="49" charset="0"/>
              </a:rPr>
              <a:t>&lt;</a:t>
            </a:r>
            <a:r>
              <a:rPr lang="en-US" b="0" dirty="0" err="1">
                <a:solidFill>
                  <a:srgbClr val="000000"/>
                </a:solidFill>
                <a:highlight>
                  <a:srgbClr val="FFFFFF"/>
                </a:highlight>
                <a:latin typeface="Consolas" panose="020B0609020204030204" pitchFamily="49" charset="0"/>
              </a:rPr>
              <a:t>IActionResult</a:t>
            </a:r>
            <a:r>
              <a:rPr lang="en-US" b="1" dirty="0">
                <a:solidFill>
                  <a:srgbClr val="000080"/>
                </a:solidFill>
                <a:highlight>
                  <a:srgbClr val="FFFFFF"/>
                </a:highlight>
                <a:latin typeface="Consolas" panose="020B0609020204030204" pitchFamily="49" charset="0"/>
              </a:rPr>
              <a:t>&gt;</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UpdatePurchaseOrderAsync</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PersonUpdateApi</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personUpdateApi</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0" dirty="0">
                <a:solidFill>
                  <a:srgbClr val="8000FF"/>
                </a:solidFill>
                <a:highlight>
                  <a:srgbClr val="FFFFFF"/>
                </a:highlight>
                <a:latin typeface="Consolas" panose="020B0609020204030204" pitchFamily="49" charset="0"/>
              </a:rPr>
              <a:t>var</a:t>
            </a:r>
            <a:r>
              <a:rPr lang="en-US" b="0" dirty="0">
                <a:solidFill>
                  <a:srgbClr val="000000"/>
                </a:solidFill>
                <a:highlight>
                  <a:srgbClr val="FFFFFF"/>
                </a:highlight>
                <a:latin typeface="Consolas" panose="020B0609020204030204" pitchFamily="49" charset="0"/>
              </a:rPr>
              <a:t> transaction </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await</a:t>
            </a:r>
            <a:r>
              <a:rPr lang="en-US" b="0" dirty="0">
                <a:solidFill>
                  <a:srgbClr val="000000"/>
                </a:solidFill>
                <a:highlight>
                  <a:srgbClr val="FFFFFF"/>
                </a:highlight>
                <a:latin typeface="Consolas" panose="020B0609020204030204" pitchFamily="49" charset="0"/>
              </a:rPr>
              <a:t> _</a:t>
            </a:r>
            <a:r>
              <a:rPr lang="en-US" b="0" dirty="0" err="1">
                <a:solidFill>
                  <a:srgbClr val="000000"/>
                </a:solidFill>
                <a:highlight>
                  <a:srgbClr val="FFFFFF"/>
                </a:highlight>
                <a:latin typeface="Consolas" panose="020B0609020204030204" pitchFamily="49" charset="0"/>
              </a:rPr>
              <a:t>context</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Database</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BeginTransactionAsync</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try</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0" dirty="0">
                <a:solidFill>
                  <a:srgbClr val="008000"/>
                </a:solidFill>
                <a:highlight>
                  <a:srgbClr val="FFFFFF"/>
                </a:highlight>
                <a:latin typeface="Consolas" panose="020B0609020204030204" pitchFamily="49" charset="0"/>
              </a:rPr>
              <a:t>// update one or more rows of data, save changes</a:t>
            </a:r>
          </a:p>
          <a:p>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await</a:t>
            </a:r>
            <a:r>
              <a:rPr lang="en-US" b="0" dirty="0">
                <a:solidFill>
                  <a:srgbClr val="000000"/>
                </a:solidFill>
                <a:highlight>
                  <a:srgbClr val="FFFFFF"/>
                </a:highlight>
                <a:latin typeface="Consolas" panose="020B0609020204030204" pitchFamily="49" charset="0"/>
              </a:rPr>
              <a:t> _</a:t>
            </a:r>
            <a:r>
              <a:rPr lang="en-US" b="0" dirty="0" err="1">
                <a:solidFill>
                  <a:srgbClr val="000000"/>
                </a:solidFill>
                <a:highlight>
                  <a:srgbClr val="FFFFFF"/>
                </a:highlight>
                <a:latin typeface="Consolas" panose="020B0609020204030204" pitchFamily="49" charset="0"/>
              </a:rPr>
              <a:t>context</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SaveChangesAsync</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0" dirty="0">
                <a:solidFill>
                  <a:srgbClr val="008000"/>
                </a:solidFill>
                <a:highlight>
                  <a:srgbClr val="FFFFFF"/>
                </a:highlight>
                <a:latin typeface="Consolas" panose="020B0609020204030204" pitchFamily="49" charset="0"/>
              </a:rPr>
              <a:t>// commit transaction</a:t>
            </a:r>
          </a:p>
          <a:p>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await</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transaction</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CommitAsync</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return</a:t>
            </a:r>
            <a:r>
              <a:rPr lang="en-US" b="0" dirty="0">
                <a:solidFill>
                  <a:srgbClr val="000000"/>
                </a:solidFill>
                <a:highlight>
                  <a:srgbClr val="FFFFFF"/>
                </a:highlight>
                <a:latin typeface="Consolas" panose="020B0609020204030204" pitchFamily="49" charset="0"/>
              </a:rPr>
              <a:t> Ok</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a:t>
            </a:r>
            <a:r>
              <a:rPr lang="en-US" b="0" dirty="0">
                <a:solidFill>
                  <a:srgbClr val="808080"/>
                </a:solidFill>
                <a:highlight>
                  <a:srgbClr val="FFFFFF"/>
                </a:highlight>
                <a:latin typeface="Consolas" panose="020B0609020204030204" pitchFamily="49" charset="0"/>
              </a:rPr>
              <a:t>"Person {</a:t>
            </a:r>
            <a:r>
              <a:rPr lang="en-US" b="0" dirty="0" err="1">
                <a:solidFill>
                  <a:srgbClr val="808080"/>
                </a:solidFill>
                <a:highlight>
                  <a:srgbClr val="FFFFFF"/>
                </a:highlight>
                <a:latin typeface="Consolas" panose="020B0609020204030204" pitchFamily="49" charset="0"/>
              </a:rPr>
              <a:t>personUpdateApi.PersonId</a:t>
            </a:r>
            <a:r>
              <a:rPr lang="en-US" b="0" dirty="0">
                <a:solidFill>
                  <a:srgbClr val="808080"/>
                </a:solidFill>
                <a:highlight>
                  <a:srgbClr val="FFFFFF"/>
                </a:highlight>
                <a:latin typeface="Consolas" panose="020B0609020204030204" pitchFamily="49" charset="0"/>
              </a:rPr>
              <a:t>} name and email updated."</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catch</a:t>
            </a:r>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Exception ex</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0" dirty="0">
                <a:solidFill>
                  <a:srgbClr val="008000"/>
                </a:solidFill>
                <a:highlight>
                  <a:srgbClr val="FFFFFF"/>
                </a:highlight>
                <a:latin typeface="Consolas" panose="020B0609020204030204" pitchFamily="49" charset="0"/>
              </a:rPr>
              <a:t>// rollback transaction</a:t>
            </a:r>
          </a:p>
          <a:p>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await</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transaction</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RollbackAsync</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return</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BadRequest</a:t>
            </a:r>
            <a:r>
              <a:rPr lang="en-US" b="1" dirty="0">
                <a:solidFill>
                  <a:srgbClr val="000080"/>
                </a:solidFill>
                <a:highlight>
                  <a:srgbClr val="FFFFFF"/>
                </a:highlight>
                <a:latin typeface="Consolas" panose="020B0609020204030204" pitchFamily="49" charset="0"/>
              </a:rPr>
              <a:t>(</a:t>
            </a:r>
            <a:r>
              <a:rPr lang="en-US" b="0" dirty="0">
                <a:solidFill>
                  <a:srgbClr val="808080"/>
                </a:solidFill>
                <a:highlight>
                  <a:srgbClr val="FFFFFF"/>
                </a:highlight>
                <a:latin typeface="Consolas" panose="020B0609020204030204" pitchFamily="49" charset="0"/>
              </a:rPr>
              <a:t>"Something went wrong, transaction rolled back"</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1" dirty="0">
                <a:solidFill>
                  <a:srgbClr val="000080"/>
                </a:solidFill>
                <a:highlight>
                  <a:srgbClr val="FFFFFF"/>
                </a:highlight>
                <a:latin typeface="Consolas" panose="020B0609020204030204" pitchFamily="49" charset="0"/>
              </a:rPr>
              <a:t>}</a:t>
            </a:r>
            <a:endParaRPr lang="en-US" sz="1050" b="0" dirty="0">
              <a:solidFill>
                <a:srgbClr val="000000"/>
              </a:solidFill>
              <a:highlight>
                <a:srgbClr val="FFFFFF"/>
              </a:highlight>
              <a:latin typeface="Consolas" panose="020B0609020204030204" pitchFamily="49" charset="0"/>
            </a:endParaRPr>
          </a:p>
        </p:txBody>
      </p:sp>
      <p:sp>
        <p:nvSpPr>
          <p:cNvPr id="736" name="Google Shape;736;p3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GB" dirty="0"/>
              <a:t>ACID Transactions: relational</a:t>
            </a:r>
            <a:endParaRPr dirty="0"/>
          </a:p>
        </p:txBody>
      </p:sp>
      <p:sp>
        <p:nvSpPr>
          <p:cNvPr id="2" name="Text Placeholder 1">
            <a:extLst>
              <a:ext uri="{FF2B5EF4-FFF2-40B4-BE49-F238E27FC236}">
                <a16:creationId xmlns:a16="http://schemas.microsoft.com/office/drawing/2014/main" id="{EBFA0603-FD38-4525-89BB-21972927C6EB}"/>
              </a:ext>
            </a:extLst>
          </p:cNvPr>
          <p:cNvSpPr>
            <a:spLocks noGrp="1"/>
          </p:cNvSpPr>
          <p:nvPr>
            <p:ph type="body" idx="1"/>
          </p:nvPr>
        </p:nvSpPr>
        <p:spPr/>
        <p:txBody>
          <a:bodyPr/>
          <a:lstStyle/>
          <a:p>
            <a:r>
              <a:rPr lang="en-US" dirty="0"/>
              <a:t>C# example – SQL Server </a:t>
            </a:r>
          </a:p>
        </p:txBody>
      </p:sp>
      <p:sp>
        <p:nvSpPr>
          <p:cNvPr id="3" name="Rectangle 2">
            <a:extLst>
              <a:ext uri="{FF2B5EF4-FFF2-40B4-BE49-F238E27FC236}">
                <a16:creationId xmlns:a16="http://schemas.microsoft.com/office/drawing/2014/main" id="{904A8AC1-1DB6-4E67-8D1A-159A854376D1}"/>
              </a:ext>
            </a:extLst>
          </p:cNvPr>
          <p:cNvSpPr/>
          <p:nvPr/>
        </p:nvSpPr>
        <p:spPr>
          <a:xfrm>
            <a:off x="3984171" y="2142309"/>
            <a:ext cx="4362995" cy="404948"/>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A0E2ED-D8F8-4CBC-BEEB-0B6C6C152965}"/>
              </a:ext>
            </a:extLst>
          </p:cNvPr>
          <p:cNvSpPr/>
          <p:nvPr/>
        </p:nvSpPr>
        <p:spPr>
          <a:xfrm>
            <a:off x="2477589" y="3796110"/>
            <a:ext cx="3492138" cy="404948"/>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608E0ED-90E7-4888-A49C-440BB486087D}"/>
              </a:ext>
            </a:extLst>
          </p:cNvPr>
          <p:cNvSpPr/>
          <p:nvPr/>
        </p:nvSpPr>
        <p:spPr>
          <a:xfrm>
            <a:off x="2477589" y="5246495"/>
            <a:ext cx="3618411" cy="404949"/>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632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33"/>
          <p:cNvSpPr/>
          <p:nvPr/>
        </p:nvSpPr>
        <p:spPr>
          <a:xfrm>
            <a:off x="685800" y="1766700"/>
            <a:ext cx="10795518" cy="4491225"/>
          </a:xfrm>
          <a:prstGeom prst="rect">
            <a:avLst/>
          </a:prstGeom>
          <a:solidFill>
            <a:schemeClr val="bg1"/>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33"/>
          <p:cNvSpPr txBox="1"/>
          <p:nvPr/>
        </p:nvSpPr>
        <p:spPr>
          <a:xfrm>
            <a:off x="696505" y="1714448"/>
            <a:ext cx="10106377" cy="3796423"/>
          </a:xfrm>
          <a:prstGeom prst="rect">
            <a:avLst/>
          </a:prstGeom>
          <a:noFill/>
          <a:ln>
            <a:noFill/>
          </a:ln>
        </p:spPr>
        <p:txBody>
          <a:bodyPr spcFirstLastPara="1" wrap="square" lIns="91425" tIns="45700" rIns="91425" bIns="45700" anchor="t" anchorCtr="0">
            <a:noAutofit/>
          </a:bodyPr>
          <a:lstStyle/>
          <a:p>
            <a:r>
              <a:rPr lang="en-US" b="1" dirty="0">
                <a:solidFill>
                  <a:srgbClr val="0000FF"/>
                </a:solidFill>
                <a:highlight>
                  <a:srgbClr val="FFFFFF"/>
                </a:highlight>
                <a:latin typeface="Consolas" panose="020B0609020204030204" pitchFamily="49" charset="0"/>
              </a:rPr>
              <a:t>public</a:t>
            </a:r>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async</a:t>
            </a:r>
            <a:r>
              <a:rPr lang="en-US" b="0" dirty="0">
                <a:solidFill>
                  <a:srgbClr val="000000"/>
                </a:solidFill>
                <a:highlight>
                  <a:srgbClr val="FFFFFF"/>
                </a:highlight>
                <a:latin typeface="Consolas" panose="020B0609020204030204" pitchFamily="49" charset="0"/>
              </a:rPr>
              <a:t> Task</a:t>
            </a:r>
            <a:r>
              <a:rPr lang="en-US" b="1" dirty="0">
                <a:solidFill>
                  <a:srgbClr val="000080"/>
                </a:solidFill>
                <a:highlight>
                  <a:srgbClr val="FFFFFF"/>
                </a:highlight>
                <a:latin typeface="Consolas" panose="020B0609020204030204" pitchFamily="49" charset="0"/>
              </a:rPr>
              <a:t>&lt;</a:t>
            </a:r>
            <a:r>
              <a:rPr lang="en-US" b="0" dirty="0" err="1">
                <a:solidFill>
                  <a:srgbClr val="000000"/>
                </a:solidFill>
                <a:highlight>
                  <a:srgbClr val="FFFFFF"/>
                </a:highlight>
                <a:latin typeface="Consolas" panose="020B0609020204030204" pitchFamily="49" charset="0"/>
              </a:rPr>
              <a:t>IActionResult</a:t>
            </a:r>
            <a:r>
              <a:rPr lang="en-US" b="1" dirty="0">
                <a:solidFill>
                  <a:srgbClr val="000080"/>
                </a:solidFill>
                <a:highlight>
                  <a:srgbClr val="FFFFFF"/>
                </a:highlight>
                <a:latin typeface="Consolas" panose="020B0609020204030204" pitchFamily="49" charset="0"/>
              </a:rPr>
              <a:t>&gt;</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UpdatePurchaseOrderAsync</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PersonUpdateApi</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personUpdateApi</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0" dirty="0">
                <a:solidFill>
                  <a:srgbClr val="008000"/>
                </a:solidFill>
                <a:highlight>
                  <a:srgbClr val="FFFFFF"/>
                </a:highlight>
                <a:latin typeface="Consolas" panose="020B0609020204030204" pitchFamily="49" charset="0"/>
              </a:rPr>
              <a:t>// create transaction</a:t>
            </a:r>
          </a:p>
          <a:p>
            <a:r>
              <a:rPr lang="en-US" b="0" dirty="0">
                <a:solidFill>
                  <a:srgbClr val="000000"/>
                </a:solidFill>
                <a:highlight>
                  <a:srgbClr val="FFFFFF"/>
                </a:highlight>
                <a:latin typeface="Consolas" panose="020B0609020204030204" pitchFamily="49" charset="0"/>
              </a:rPr>
              <a:t>	</a:t>
            </a:r>
            <a:r>
              <a:rPr lang="en-US" b="0" dirty="0">
                <a:solidFill>
                  <a:srgbClr val="8000FF"/>
                </a:solidFill>
                <a:highlight>
                  <a:srgbClr val="FFFFFF"/>
                </a:highlight>
                <a:latin typeface="Consolas" panose="020B0609020204030204" pitchFamily="49" charset="0"/>
              </a:rPr>
              <a:t>var</a:t>
            </a:r>
            <a:r>
              <a:rPr lang="en-US" b="0" dirty="0">
                <a:solidFill>
                  <a:srgbClr val="000000"/>
                </a:solidFill>
                <a:highlight>
                  <a:srgbClr val="FFFFFF"/>
                </a:highlight>
                <a:latin typeface="Consolas" panose="020B0609020204030204" pitchFamily="49" charset="0"/>
              </a:rPr>
              <a:t> transaction </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Transactions</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Create</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cluster</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TransactionConfigBuilder</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Create</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DurabilityLevel</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DurabilityLevel</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None</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Build</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try</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fr-FR" b="0" dirty="0">
                <a:solidFill>
                  <a:srgbClr val="000000"/>
                </a:solidFill>
                <a:highlight>
                  <a:srgbClr val="FFFFFF"/>
                </a:highlight>
                <a:latin typeface="Consolas" panose="020B0609020204030204" pitchFamily="49" charset="0"/>
              </a:rPr>
              <a:t>		</a:t>
            </a:r>
            <a:r>
              <a:rPr lang="fr-FR" b="1" dirty="0" err="1">
                <a:solidFill>
                  <a:srgbClr val="0000FF"/>
                </a:solidFill>
                <a:highlight>
                  <a:srgbClr val="FFFFFF"/>
                </a:highlight>
                <a:latin typeface="Consolas" panose="020B0609020204030204" pitchFamily="49" charset="0"/>
              </a:rPr>
              <a:t>await</a:t>
            </a:r>
            <a:r>
              <a:rPr lang="fr-FR" b="0" dirty="0">
                <a:solidFill>
                  <a:srgbClr val="000000"/>
                </a:solidFill>
                <a:highlight>
                  <a:srgbClr val="FFFFFF"/>
                </a:highlight>
                <a:latin typeface="Consolas" panose="020B0609020204030204" pitchFamily="49" charset="0"/>
              </a:rPr>
              <a:t> </a:t>
            </a:r>
            <a:r>
              <a:rPr lang="fr-FR" b="0" dirty="0" err="1">
                <a:solidFill>
                  <a:srgbClr val="000000"/>
                </a:solidFill>
                <a:highlight>
                  <a:srgbClr val="FFFFFF"/>
                </a:highlight>
                <a:latin typeface="Consolas" panose="020B0609020204030204" pitchFamily="49" charset="0"/>
              </a:rPr>
              <a:t>transaction</a:t>
            </a:r>
            <a:r>
              <a:rPr lang="fr-FR" b="1" dirty="0" err="1">
                <a:solidFill>
                  <a:srgbClr val="000080"/>
                </a:solidFill>
                <a:highlight>
                  <a:srgbClr val="FFFFFF"/>
                </a:highlight>
                <a:latin typeface="Consolas" panose="020B0609020204030204" pitchFamily="49" charset="0"/>
              </a:rPr>
              <a:t>.</a:t>
            </a:r>
            <a:r>
              <a:rPr lang="fr-FR" b="0" dirty="0" err="1">
                <a:solidFill>
                  <a:srgbClr val="000000"/>
                </a:solidFill>
                <a:highlight>
                  <a:srgbClr val="FFFFFF"/>
                </a:highlight>
                <a:latin typeface="Consolas" panose="020B0609020204030204" pitchFamily="49" charset="0"/>
              </a:rPr>
              <a:t>RunAsync</a:t>
            </a:r>
            <a:r>
              <a:rPr lang="fr-FR" b="1" dirty="0">
                <a:solidFill>
                  <a:srgbClr val="000080"/>
                </a:solidFill>
                <a:highlight>
                  <a:srgbClr val="FFFFFF"/>
                </a:highlight>
                <a:latin typeface="Consolas" panose="020B0609020204030204" pitchFamily="49" charset="0"/>
              </a:rPr>
              <a:t>(</a:t>
            </a:r>
            <a:r>
              <a:rPr lang="fr-FR" b="1" dirty="0" err="1">
                <a:solidFill>
                  <a:srgbClr val="0000FF"/>
                </a:solidFill>
                <a:highlight>
                  <a:srgbClr val="FFFFFF"/>
                </a:highlight>
                <a:latin typeface="Consolas" panose="020B0609020204030204" pitchFamily="49" charset="0"/>
              </a:rPr>
              <a:t>async</a:t>
            </a:r>
            <a:r>
              <a:rPr lang="fr-FR" b="0" dirty="0">
                <a:solidFill>
                  <a:srgbClr val="000000"/>
                </a:solidFill>
                <a:highlight>
                  <a:srgbClr val="FFFFFF"/>
                </a:highlight>
                <a:latin typeface="Consolas" panose="020B0609020204030204" pitchFamily="49" charset="0"/>
              </a:rPr>
              <a:t> </a:t>
            </a:r>
            <a:r>
              <a:rPr lang="fr-FR" b="1" dirty="0">
                <a:solidFill>
                  <a:srgbClr val="000080"/>
                </a:solidFill>
                <a:highlight>
                  <a:srgbClr val="FFFFFF"/>
                </a:highlight>
                <a:latin typeface="Consolas" panose="020B0609020204030204" pitchFamily="49" charset="0"/>
              </a:rPr>
              <a:t>(</a:t>
            </a:r>
            <a:r>
              <a:rPr lang="fr-FR" b="0" dirty="0" err="1">
                <a:solidFill>
                  <a:srgbClr val="000000"/>
                </a:solidFill>
                <a:highlight>
                  <a:srgbClr val="FFFFFF"/>
                </a:highlight>
                <a:latin typeface="Consolas" panose="020B0609020204030204" pitchFamily="49" charset="0"/>
              </a:rPr>
              <a:t>context</a:t>
            </a:r>
            <a:r>
              <a:rPr lang="fr-FR" b="1" dirty="0">
                <a:solidFill>
                  <a:srgbClr val="000080"/>
                </a:solidFill>
                <a:highlight>
                  <a:srgbClr val="FFFFFF"/>
                </a:highlight>
                <a:latin typeface="Consolas" panose="020B0609020204030204" pitchFamily="49" charset="0"/>
              </a:rPr>
              <a:t>)</a:t>
            </a:r>
            <a:r>
              <a:rPr lang="fr-FR" b="0" dirty="0">
                <a:solidFill>
                  <a:srgbClr val="000000"/>
                </a:solidFill>
                <a:highlight>
                  <a:srgbClr val="FFFFFF"/>
                </a:highlight>
                <a:latin typeface="Consolas" panose="020B0609020204030204" pitchFamily="49" charset="0"/>
              </a:rPr>
              <a:t> </a:t>
            </a:r>
            <a:r>
              <a:rPr lang="fr-FR" b="1" dirty="0">
                <a:solidFill>
                  <a:srgbClr val="000080"/>
                </a:solidFill>
                <a:highlight>
                  <a:srgbClr val="FFFFFF"/>
                </a:highlight>
                <a:latin typeface="Consolas" panose="020B0609020204030204" pitchFamily="49" charset="0"/>
              </a:rPr>
              <a:t>=&gt;</a:t>
            </a:r>
            <a:endParaRPr lang="fr-FR"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0" dirty="0">
                <a:solidFill>
                  <a:srgbClr val="008000"/>
                </a:solidFill>
                <a:highlight>
                  <a:srgbClr val="FFFFFF"/>
                </a:highlight>
                <a:latin typeface="Consolas" panose="020B0609020204030204" pitchFamily="49" charset="0"/>
              </a:rPr>
              <a:t>// update one or more documents, save changes</a:t>
            </a:r>
          </a:p>
          <a:p>
            <a:r>
              <a:rPr lang="en-US" b="0" dirty="0">
                <a:solidFill>
                  <a:srgbClr val="000000"/>
                </a:solidFill>
                <a:highlight>
                  <a:srgbClr val="FFFFFF"/>
                </a:highlight>
                <a:latin typeface="Consolas" panose="020B0609020204030204" pitchFamily="49" charset="0"/>
              </a:rPr>
              <a:t>			</a:t>
            </a:r>
          </a:p>
          <a:p>
            <a:r>
              <a:rPr lang="en-US" b="0" dirty="0">
                <a:solidFill>
                  <a:srgbClr val="000000"/>
                </a:solidFill>
                <a:highlight>
                  <a:srgbClr val="FFFFFF"/>
                </a:highlight>
                <a:latin typeface="Consolas" panose="020B0609020204030204" pitchFamily="49" charset="0"/>
              </a:rPr>
              <a:t>			</a:t>
            </a:r>
            <a:r>
              <a:rPr lang="en-US" b="0" dirty="0">
                <a:solidFill>
                  <a:srgbClr val="008000"/>
                </a:solidFill>
                <a:highlight>
                  <a:srgbClr val="FFFFFF"/>
                </a:highlight>
                <a:latin typeface="Consolas" panose="020B0609020204030204" pitchFamily="49" charset="0"/>
              </a:rPr>
              <a:t>// commit (implied)</a:t>
            </a:r>
          </a:p>
          <a:p>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return</a:t>
            </a:r>
            <a:r>
              <a:rPr lang="en-US" b="0" dirty="0">
                <a:solidFill>
                  <a:srgbClr val="000000"/>
                </a:solidFill>
                <a:highlight>
                  <a:srgbClr val="FFFFFF"/>
                </a:highlight>
                <a:latin typeface="Consolas" panose="020B0609020204030204" pitchFamily="49" charset="0"/>
              </a:rPr>
              <a:t> Ok</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a:t>
            </a:r>
            <a:r>
              <a:rPr lang="en-US" b="0" dirty="0">
                <a:solidFill>
                  <a:srgbClr val="808080"/>
                </a:solidFill>
                <a:highlight>
                  <a:srgbClr val="FFFFFF"/>
                </a:highlight>
                <a:latin typeface="Consolas" panose="020B0609020204030204" pitchFamily="49" charset="0"/>
              </a:rPr>
              <a:t>"Person {</a:t>
            </a:r>
            <a:r>
              <a:rPr lang="en-US" b="0" dirty="0" err="1">
                <a:solidFill>
                  <a:srgbClr val="808080"/>
                </a:solidFill>
                <a:highlight>
                  <a:srgbClr val="FFFFFF"/>
                </a:highlight>
                <a:latin typeface="Consolas" panose="020B0609020204030204" pitchFamily="49" charset="0"/>
              </a:rPr>
              <a:t>personUpdateApi.PersonId</a:t>
            </a:r>
            <a:r>
              <a:rPr lang="en-US" b="0" dirty="0">
                <a:solidFill>
                  <a:srgbClr val="808080"/>
                </a:solidFill>
                <a:highlight>
                  <a:srgbClr val="FFFFFF"/>
                </a:highlight>
                <a:latin typeface="Consolas" panose="020B0609020204030204" pitchFamily="49" charset="0"/>
              </a:rPr>
              <a:t>} name and email updated."</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catch</a:t>
            </a:r>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Exception ex</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0" dirty="0">
                <a:solidFill>
                  <a:srgbClr val="008000"/>
                </a:solidFill>
                <a:highlight>
                  <a:srgbClr val="FFFFFF"/>
                </a:highlight>
                <a:latin typeface="Consolas" panose="020B0609020204030204" pitchFamily="49" charset="0"/>
              </a:rPr>
              <a:t>// rollback (implied)</a:t>
            </a:r>
          </a:p>
          <a:p>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return</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BadRequest</a:t>
            </a:r>
            <a:r>
              <a:rPr lang="en-US" b="1" dirty="0">
                <a:solidFill>
                  <a:srgbClr val="000080"/>
                </a:solidFill>
                <a:highlight>
                  <a:srgbClr val="FFFFFF"/>
                </a:highlight>
                <a:latin typeface="Consolas" panose="020B0609020204030204" pitchFamily="49" charset="0"/>
              </a:rPr>
              <a:t>(</a:t>
            </a:r>
            <a:r>
              <a:rPr lang="en-US" b="0" dirty="0">
                <a:solidFill>
                  <a:srgbClr val="808080"/>
                </a:solidFill>
                <a:highlight>
                  <a:srgbClr val="FFFFFF"/>
                </a:highlight>
                <a:latin typeface="Consolas" panose="020B0609020204030204" pitchFamily="49" charset="0"/>
              </a:rPr>
              <a:t>"Something went wrong, transaction rolled back."</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p:txBody>
      </p:sp>
      <p:sp>
        <p:nvSpPr>
          <p:cNvPr id="736" name="Google Shape;736;p3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GB" dirty="0"/>
              <a:t>ACID Transactions: Couchbase</a:t>
            </a:r>
            <a:endParaRPr dirty="0"/>
          </a:p>
        </p:txBody>
      </p:sp>
      <p:sp>
        <p:nvSpPr>
          <p:cNvPr id="2" name="Text Placeholder 1">
            <a:extLst>
              <a:ext uri="{FF2B5EF4-FFF2-40B4-BE49-F238E27FC236}">
                <a16:creationId xmlns:a16="http://schemas.microsoft.com/office/drawing/2014/main" id="{EBFA0603-FD38-4525-89BB-21972927C6EB}"/>
              </a:ext>
            </a:extLst>
          </p:cNvPr>
          <p:cNvSpPr>
            <a:spLocks noGrp="1"/>
          </p:cNvSpPr>
          <p:nvPr>
            <p:ph type="body" idx="1"/>
          </p:nvPr>
        </p:nvSpPr>
        <p:spPr/>
        <p:txBody>
          <a:bodyPr/>
          <a:lstStyle/>
          <a:p>
            <a:r>
              <a:rPr lang="en-US" dirty="0"/>
              <a:t>C# Example – Couchbase Server</a:t>
            </a:r>
          </a:p>
        </p:txBody>
      </p:sp>
      <p:sp>
        <p:nvSpPr>
          <p:cNvPr id="6" name="Rectangle 5">
            <a:extLst>
              <a:ext uri="{FF2B5EF4-FFF2-40B4-BE49-F238E27FC236}">
                <a16:creationId xmlns:a16="http://schemas.microsoft.com/office/drawing/2014/main" id="{1723B85C-1B10-47ED-AC9B-A3FFA5EBC7DB}"/>
              </a:ext>
            </a:extLst>
          </p:cNvPr>
          <p:cNvSpPr/>
          <p:nvPr/>
        </p:nvSpPr>
        <p:spPr>
          <a:xfrm>
            <a:off x="1504266" y="2390503"/>
            <a:ext cx="9115837" cy="48332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8C1005-2150-456B-B515-B8A8F8FA9CDD}"/>
              </a:ext>
            </a:extLst>
          </p:cNvPr>
          <p:cNvSpPr/>
          <p:nvPr/>
        </p:nvSpPr>
        <p:spPr>
          <a:xfrm>
            <a:off x="3341775" y="3946525"/>
            <a:ext cx="2262192" cy="48332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D599D4-41BD-4CC4-B3C8-906F771F4B71}"/>
              </a:ext>
            </a:extLst>
          </p:cNvPr>
          <p:cNvSpPr/>
          <p:nvPr/>
        </p:nvSpPr>
        <p:spPr>
          <a:xfrm>
            <a:off x="2580863" y="5186876"/>
            <a:ext cx="2262193" cy="483327"/>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413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
          <p:cNvSpPr txBox="1">
            <a:spLocks noGrp="1"/>
          </p:cNvSpPr>
          <p:nvPr>
            <p:ph type="body" idx="1"/>
          </p:nvPr>
        </p:nvSpPr>
        <p:spPr>
          <a:xfrm>
            <a:off x="683340" y="4971497"/>
            <a:ext cx="7602155" cy="609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1000"/>
              </a:spcBef>
              <a:spcAft>
                <a:spcPts val="0"/>
              </a:spcAft>
              <a:buClr>
                <a:srgbClr val="000000"/>
              </a:buClr>
              <a:buSzPts val="2000"/>
              <a:buFont typeface="Arial"/>
              <a:buNone/>
            </a:pPr>
            <a:r>
              <a:rPr lang="en-GB" dirty="0"/>
              <a:t>Presented by Matthew D. Groves</a:t>
            </a:r>
            <a:endParaRPr dirty="0"/>
          </a:p>
        </p:txBody>
      </p:sp>
      <p:sp>
        <p:nvSpPr>
          <p:cNvPr id="486" name="Google Shape;486;p1"/>
          <p:cNvSpPr txBox="1">
            <a:spLocks noGrp="1"/>
          </p:cNvSpPr>
          <p:nvPr>
            <p:ph type="body" idx="2"/>
          </p:nvPr>
        </p:nvSpPr>
        <p:spPr>
          <a:xfrm>
            <a:off x="683341" y="5477384"/>
            <a:ext cx="7602154" cy="609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1000"/>
              </a:spcBef>
              <a:spcAft>
                <a:spcPts val="0"/>
              </a:spcAft>
              <a:buClr>
                <a:srgbClr val="000000"/>
              </a:buClr>
              <a:buSzPts val="1600"/>
              <a:buFont typeface="Arial"/>
              <a:buNone/>
            </a:pPr>
            <a:endParaRPr dirty="0"/>
          </a:p>
        </p:txBody>
      </p:sp>
      <p:sp>
        <p:nvSpPr>
          <p:cNvPr id="487" name="Google Shape;487;p1"/>
          <p:cNvSpPr txBox="1">
            <a:spLocks noGrp="1"/>
          </p:cNvSpPr>
          <p:nvPr>
            <p:ph type="title"/>
          </p:nvPr>
        </p:nvSpPr>
        <p:spPr>
          <a:xfrm>
            <a:off x="893927" y="2573101"/>
            <a:ext cx="7619758" cy="2335984"/>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SzPts val="2800"/>
              <a:buNone/>
            </a:pPr>
            <a:r>
              <a:rPr lang="en-US" dirty="0"/>
              <a:t>Legacy Relational to Modern NoSQL in Three Steps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8A2B1C1-7124-4283-80CA-75E93075C337}"/>
              </a:ext>
            </a:extLst>
          </p:cNvPr>
          <p:cNvSpPr>
            <a:spLocks noGrp="1"/>
          </p:cNvSpPr>
          <p:nvPr>
            <p:ph type="body" idx="1"/>
          </p:nvPr>
        </p:nvSpPr>
        <p:spPr/>
        <p:txBody>
          <a:bodyPr/>
          <a:lstStyle/>
          <a:p>
            <a:endParaRPr lang="en-US"/>
          </a:p>
        </p:txBody>
      </p:sp>
      <p:sp>
        <p:nvSpPr>
          <p:cNvPr id="7" name="Title 6">
            <a:extLst>
              <a:ext uri="{FF2B5EF4-FFF2-40B4-BE49-F238E27FC236}">
                <a16:creationId xmlns:a16="http://schemas.microsoft.com/office/drawing/2014/main" id="{6C925301-B21C-467E-B8F9-C78FF85A51E4}"/>
              </a:ext>
            </a:extLst>
          </p:cNvPr>
          <p:cNvSpPr>
            <a:spLocks noGrp="1"/>
          </p:cNvSpPr>
          <p:nvPr>
            <p:ph type="ctrTitle"/>
          </p:nvPr>
        </p:nvSpPr>
        <p:spPr/>
        <p:txBody>
          <a:bodyPr/>
          <a:lstStyle/>
          <a:p>
            <a:r>
              <a:rPr lang="en-US" dirty="0"/>
              <a:t>Demo: Shifting App</a:t>
            </a:r>
          </a:p>
        </p:txBody>
      </p:sp>
    </p:spTree>
    <p:extLst>
      <p:ext uri="{BB962C8B-B14F-4D97-AF65-F5344CB8AC3E}">
        <p14:creationId xmlns:p14="http://schemas.microsoft.com/office/powerpoint/2010/main" val="3845792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
          <p:cNvSpPr txBox="1">
            <a:spLocks noGrp="1"/>
          </p:cNvSpPr>
          <p:nvPr>
            <p:ph type="body" idx="1"/>
          </p:nvPr>
        </p:nvSpPr>
        <p:spPr>
          <a:xfrm>
            <a:off x="695391" y="3460580"/>
            <a:ext cx="914400" cy="20166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GB" dirty="0"/>
              <a:t>3</a:t>
            </a:r>
            <a:endParaRPr dirty="0"/>
          </a:p>
        </p:txBody>
      </p:sp>
      <p:sp>
        <p:nvSpPr>
          <p:cNvPr id="517" name="Google Shape;517;p4"/>
          <p:cNvSpPr txBox="1">
            <a:spLocks noGrp="1"/>
          </p:cNvSpPr>
          <p:nvPr>
            <p:ph type="ctrTitle"/>
          </p:nvPr>
        </p:nvSpPr>
        <p:spPr>
          <a:xfrm>
            <a:off x="1871161" y="4092957"/>
            <a:ext cx="6824970" cy="751897"/>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600"/>
              <a:buNone/>
            </a:pPr>
            <a:r>
              <a:rPr lang="en-US" dirty="0"/>
              <a:t>Optimize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DCFE8-2BD0-4E3B-98DF-59C275D9A383}"/>
              </a:ext>
            </a:extLst>
          </p:cNvPr>
          <p:cNvSpPr>
            <a:spLocks noGrp="1"/>
          </p:cNvSpPr>
          <p:nvPr>
            <p:ph type="title"/>
          </p:nvPr>
        </p:nvSpPr>
        <p:spPr/>
        <p:txBody>
          <a:bodyPr/>
          <a:lstStyle/>
          <a:p>
            <a:r>
              <a:rPr lang="en-US" dirty="0"/>
              <a:t>Consolidate</a:t>
            </a:r>
          </a:p>
        </p:txBody>
      </p:sp>
      <p:sp>
        <p:nvSpPr>
          <p:cNvPr id="5" name="Text Placeholder 4">
            <a:extLst>
              <a:ext uri="{FF2B5EF4-FFF2-40B4-BE49-F238E27FC236}">
                <a16:creationId xmlns:a16="http://schemas.microsoft.com/office/drawing/2014/main" id="{A6C0DB70-4A0A-43A7-9BA0-61FD71176E73}"/>
              </a:ext>
            </a:extLst>
          </p:cNvPr>
          <p:cNvSpPr>
            <a:spLocks noGrp="1"/>
          </p:cNvSpPr>
          <p:nvPr>
            <p:ph type="body" idx="1"/>
          </p:nvPr>
        </p:nvSpPr>
        <p:spPr/>
        <p:txBody>
          <a:bodyPr/>
          <a:lstStyle/>
          <a:p>
            <a:r>
              <a:rPr lang="en-US" dirty="0"/>
              <a:t>Relational-style data is spread out</a:t>
            </a:r>
          </a:p>
          <a:p>
            <a:endParaRPr lang="en-US" dirty="0"/>
          </a:p>
          <a:p>
            <a:r>
              <a:rPr lang="en-US" dirty="0"/>
              <a:t>Requires JOINs and/or ACID transactions (overhead)</a:t>
            </a:r>
          </a:p>
          <a:p>
            <a:endParaRPr lang="en-US" dirty="0"/>
          </a:p>
          <a:p>
            <a:r>
              <a:rPr lang="en-US" dirty="0"/>
              <a:t>De-normalize </a:t>
            </a:r>
          </a:p>
        </p:txBody>
      </p:sp>
      <p:sp>
        <p:nvSpPr>
          <p:cNvPr id="6" name="Text Placeholder 5">
            <a:extLst>
              <a:ext uri="{FF2B5EF4-FFF2-40B4-BE49-F238E27FC236}">
                <a16:creationId xmlns:a16="http://schemas.microsoft.com/office/drawing/2014/main" id="{862FFAC4-0323-4883-A4A2-1F70EB9821ED}"/>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478669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26"/>
          <p:cNvSpPr/>
          <p:nvPr/>
        </p:nvSpPr>
        <p:spPr>
          <a:xfrm>
            <a:off x="6220178" y="1335743"/>
            <a:ext cx="5261140" cy="4838699"/>
          </a:xfrm>
          <a:prstGeom prst="rect">
            <a:avLst/>
          </a:prstGeom>
          <a:solidFill>
            <a:schemeClr val="bg1"/>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5" name="Google Shape;675;p26"/>
          <p:cNvSpPr txBox="1"/>
          <p:nvPr/>
        </p:nvSpPr>
        <p:spPr>
          <a:xfrm>
            <a:off x="6232517" y="1683217"/>
            <a:ext cx="5737411" cy="3796423"/>
          </a:xfrm>
          <a:prstGeom prst="rect">
            <a:avLst/>
          </a:prstGeom>
          <a:noFill/>
          <a:ln>
            <a:noFill/>
          </a:ln>
        </p:spPr>
        <p:txBody>
          <a:bodyPr spcFirstLastPara="1" wrap="square" lIns="91425" tIns="45700" rIns="91425" bIns="45700" anchor="t" anchorCtr="0">
            <a:noAutofit/>
          </a:bodyPr>
          <a:lstStyle/>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PersonID</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123,	</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"FirstName"</a:t>
            </a:r>
            <a:r>
              <a:rPr lang="en-US" sz="1600" dirty="0">
                <a:solidFill>
                  <a:srgbClr val="000000"/>
                </a:solidFill>
                <a:highlight>
                  <a:srgbClr val="FFFFFF"/>
                </a:highlight>
                <a:latin typeface="Consolas" panose="020B0609020204030204" pitchFamily="49" charset="0"/>
              </a:rPr>
              <a:t>: "Ken",</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MiddleName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"J",</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LastName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"Sánchez",</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ModifiedDate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"2009-01-07T00:00:00",</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EmailAddresses</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PersonID</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123,</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EmailAddress</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"ken0@adventureworks.com",</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ModifiedDate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"2009-01-18T04:23:07"</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a:t>
            </a:r>
            <a:endParaRPr sz="1600" b="0" i="0" u="none" strike="noStrike" cap="none" dirty="0">
              <a:solidFill>
                <a:schemeClr val="lt1"/>
              </a:solidFill>
              <a:latin typeface="Consolas" panose="020B0609020204030204" pitchFamily="49" charset="0"/>
              <a:ea typeface="Source Code Pro"/>
              <a:cs typeface="Source Code Pro"/>
              <a:sym typeface="Source Code Pro"/>
            </a:endParaRPr>
          </a:p>
        </p:txBody>
      </p:sp>
      <p:sp>
        <p:nvSpPr>
          <p:cNvPr id="676" name="Google Shape;676;p26"/>
          <p:cNvSpPr/>
          <p:nvPr/>
        </p:nvSpPr>
        <p:spPr>
          <a:xfrm>
            <a:off x="685800" y="1335743"/>
            <a:ext cx="5261140" cy="4838699"/>
          </a:xfrm>
          <a:prstGeom prst="rect">
            <a:avLst/>
          </a:prstGeom>
          <a:solidFill>
            <a:schemeClr val="bg1"/>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7" name="Google Shape;677;p26"/>
          <p:cNvSpPr txBox="1"/>
          <p:nvPr/>
        </p:nvSpPr>
        <p:spPr>
          <a:xfrm>
            <a:off x="710682" y="1683217"/>
            <a:ext cx="5144413" cy="3796423"/>
          </a:xfrm>
          <a:prstGeom prst="rect">
            <a:avLst/>
          </a:prstGeom>
          <a:noFill/>
          <a:ln>
            <a:noFill/>
          </a:ln>
        </p:spPr>
        <p:txBody>
          <a:bodyPr spcFirstLastPara="1" wrap="square" lIns="91425" tIns="45700" rIns="91425" bIns="45700" anchor="t" anchorCtr="0">
            <a:noAutofit/>
          </a:bodyPr>
          <a:lstStyle/>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PersonID</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123,	</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"FirstName"</a:t>
            </a:r>
            <a:r>
              <a:rPr lang="en-US" sz="1600" dirty="0">
                <a:solidFill>
                  <a:srgbClr val="000000"/>
                </a:solidFill>
                <a:highlight>
                  <a:srgbClr val="FFFFFF"/>
                </a:highlight>
                <a:latin typeface="Consolas" panose="020B0609020204030204" pitchFamily="49" charset="0"/>
              </a:rPr>
              <a:t>: "Ken",</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MiddleName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"J",</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LastName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"Sánchez",</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ModifiedDate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"2009-01-07T00:00:00"</a:t>
            </a:r>
          </a:p>
          <a:p>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PersonID</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123,</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EmailAddress</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"ken0@adventureworks.com",</a:t>
            </a:r>
          </a:p>
          <a:p>
            <a:r>
              <a:rPr lang="en-US" sz="1600" dirty="0">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ModifiedDate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"2009-01-18T04:23:07"</a:t>
            </a:r>
          </a:p>
          <a:p>
            <a:r>
              <a:rPr lang="en-US" sz="1600" dirty="0">
                <a:solidFill>
                  <a:srgbClr val="000000"/>
                </a:solidFill>
                <a:highlight>
                  <a:srgbClr val="FFFFFF"/>
                </a:highlight>
                <a:latin typeface="Consolas" panose="020B0609020204030204" pitchFamily="49" charset="0"/>
              </a:rPr>
              <a:t>}</a:t>
            </a:r>
          </a:p>
        </p:txBody>
      </p:sp>
      <p:sp>
        <p:nvSpPr>
          <p:cNvPr id="678" name="Google Shape;678;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dirty="0"/>
              <a:t>Many-to-One consolidation</a:t>
            </a:r>
            <a:endParaRPr dirty="0"/>
          </a:p>
        </p:txBody>
      </p:sp>
      <p:sp>
        <p:nvSpPr>
          <p:cNvPr id="2" name="Text Placeholder 1">
            <a:extLst>
              <a:ext uri="{FF2B5EF4-FFF2-40B4-BE49-F238E27FC236}">
                <a16:creationId xmlns:a16="http://schemas.microsoft.com/office/drawing/2014/main" id="{DF9313F9-B9F6-4D88-89E4-A5E9E5718317}"/>
              </a:ext>
            </a:extLst>
          </p:cNvPr>
          <p:cNvSpPr>
            <a:spLocks noGrp="1"/>
          </p:cNvSpPr>
          <p:nvPr>
            <p:ph type="body" idx="1"/>
          </p:nvPr>
        </p:nvSpPr>
        <p:spPr>
          <a:xfrm>
            <a:off x="398185" y="1066936"/>
            <a:ext cx="10938153" cy="345628"/>
          </a:xfrm>
        </p:spPr>
        <p:txBody>
          <a:bodyPr/>
          <a:lstStyle/>
          <a:p>
            <a:r>
              <a:rPr lang="en-US" dirty="0"/>
              <a:t>Person has 1 or more </a:t>
            </a:r>
            <a:r>
              <a:rPr lang="en-US" dirty="0" err="1"/>
              <a:t>EmailAddress</a:t>
            </a:r>
            <a:endParaRPr lang="en-US" dirty="0"/>
          </a:p>
          <a:p>
            <a:endParaRPr lang="en-US" dirty="0"/>
          </a:p>
        </p:txBody>
      </p:sp>
      <p:cxnSp>
        <p:nvCxnSpPr>
          <p:cNvPr id="4" name="Straight Connector 3">
            <a:extLst>
              <a:ext uri="{FF2B5EF4-FFF2-40B4-BE49-F238E27FC236}">
                <a16:creationId xmlns:a16="http://schemas.microsoft.com/office/drawing/2014/main" id="{3593A27B-D1CA-DE50-3536-1F604C0912F9}"/>
              </a:ext>
            </a:extLst>
          </p:cNvPr>
          <p:cNvCxnSpPr>
            <a:cxnSpLocks/>
          </p:cNvCxnSpPr>
          <p:nvPr/>
        </p:nvCxnSpPr>
        <p:spPr>
          <a:xfrm>
            <a:off x="6714309" y="3814354"/>
            <a:ext cx="194636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986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26"/>
          <p:cNvSpPr/>
          <p:nvPr/>
        </p:nvSpPr>
        <p:spPr>
          <a:xfrm>
            <a:off x="6220178" y="1335743"/>
            <a:ext cx="5261140" cy="4838699"/>
          </a:xfrm>
          <a:prstGeom prst="rect">
            <a:avLst/>
          </a:prstGeom>
          <a:solidFill>
            <a:schemeClr val="bg1"/>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PhoneNumberID</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10000,</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PhoneNumber</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"388-555-0157",</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PhoneNumberTypeID</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ModifiedDate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"2013-11-09T00:00:00",</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PhoneNumberType_PhoneNumberTypeID</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PhoneNumberType_Name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"Cell",</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PhoneNumberType_ModifiedDate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"2017-12…"</a:t>
            </a:r>
          </a:p>
          <a:p>
            <a:r>
              <a:rPr lang="en-US" sz="1600" dirty="0">
                <a:solidFill>
                  <a:srgbClr val="000000"/>
                </a:solidFill>
                <a:highlight>
                  <a:srgbClr val="FFFFFF"/>
                </a:highlight>
                <a:latin typeface="Consolas" panose="020B0609020204030204" pitchFamily="49" charset="0"/>
              </a:rPr>
              <a:t>}</a:t>
            </a:r>
            <a:endParaRPr sz="1600" b="0" i="0" u="none" strike="noStrike" cap="none" dirty="0">
              <a:solidFill>
                <a:schemeClr val="lt1"/>
              </a:solidFill>
              <a:latin typeface="Consolas" panose="020B0609020204030204" pitchFamily="49" charset="0"/>
              <a:sym typeface="Arial"/>
            </a:endParaRPr>
          </a:p>
        </p:txBody>
      </p:sp>
      <p:sp>
        <p:nvSpPr>
          <p:cNvPr id="676" name="Google Shape;676;p26"/>
          <p:cNvSpPr/>
          <p:nvPr/>
        </p:nvSpPr>
        <p:spPr>
          <a:xfrm>
            <a:off x="685800" y="1335743"/>
            <a:ext cx="5261140" cy="4838699"/>
          </a:xfrm>
          <a:prstGeom prst="rect">
            <a:avLst/>
          </a:prstGeom>
          <a:solidFill>
            <a:schemeClr val="bg1"/>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7" name="Google Shape;677;p26"/>
          <p:cNvSpPr txBox="1"/>
          <p:nvPr/>
        </p:nvSpPr>
        <p:spPr>
          <a:xfrm>
            <a:off x="710682" y="1683217"/>
            <a:ext cx="5144413" cy="3796423"/>
          </a:xfrm>
          <a:prstGeom prst="rect">
            <a:avLst/>
          </a:prstGeom>
          <a:noFill/>
          <a:ln>
            <a:noFill/>
          </a:ln>
        </p:spPr>
        <p:txBody>
          <a:bodyPr spcFirstLastPara="1" wrap="square" lIns="91425" tIns="45700" rIns="91425" bIns="45700" anchor="t" anchorCtr="0">
            <a:noAutofit/>
          </a:bodyPr>
          <a:lstStyle/>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PhoneNumberID</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10000,</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PhoneNumber</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"388-555-0157",</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PhoneNumberTypeID</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ModifiedDate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"2013-11-09T00:00:00"</a:t>
            </a:r>
          </a:p>
          <a:p>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PhoneNumberTypeID</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"Name"</a:t>
            </a:r>
            <a:r>
              <a:rPr lang="en-US" sz="1600" dirty="0">
                <a:solidFill>
                  <a:srgbClr val="000000"/>
                </a:solidFill>
                <a:highlight>
                  <a:srgbClr val="FFFFFF"/>
                </a:highlight>
                <a:latin typeface="Consolas" panose="020B0609020204030204" pitchFamily="49" charset="0"/>
              </a:rPr>
              <a:t>: "Cell",</a:t>
            </a:r>
          </a:p>
          <a:p>
            <a:r>
              <a:rPr lang="en-US" sz="1600" dirty="0">
                <a:solidFill>
                  <a:srgbClr val="000000"/>
                </a:solidFill>
                <a:highlight>
                  <a:srgbClr val="FFFFFF"/>
                </a:highlight>
                <a:latin typeface="Consolas" panose="020B0609020204030204" pitchFamily="49" charset="0"/>
              </a:rPr>
              <a:t>  </a:t>
            </a:r>
            <a:r>
              <a:rPr lang="en-US" sz="1600" dirty="0">
                <a:solidFill>
                  <a:srgbClr val="FF8000"/>
                </a:solidFill>
                <a:highlight>
                  <a:srgbClr val="FFFFFF"/>
                </a:highlight>
                <a:latin typeface="Consolas" panose="020B0609020204030204" pitchFamily="49" charset="0"/>
              </a:rPr>
              <a:t>"</a:t>
            </a:r>
            <a:r>
              <a:rPr lang="en-US" sz="1600" dirty="0" err="1">
                <a:solidFill>
                  <a:srgbClr val="FF8000"/>
                </a:solidFill>
                <a:highlight>
                  <a:srgbClr val="FFFFFF"/>
                </a:highlight>
                <a:latin typeface="Consolas" panose="020B0609020204030204" pitchFamily="49" charset="0"/>
              </a:rPr>
              <a:t>ModifiedDate</a:t>
            </a:r>
            <a:r>
              <a:rPr lang="en-US" sz="1600" dirty="0">
                <a:solidFill>
                  <a:srgbClr val="FF8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"2017-12-13T13:19:22.273"</a:t>
            </a:r>
          </a:p>
          <a:p>
            <a:r>
              <a:rPr lang="en-US" sz="1600" dirty="0">
                <a:solidFill>
                  <a:srgbClr val="000000"/>
                </a:solidFill>
                <a:highlight>
                  <a:srgbClr val="FFFFFF"/>
                </a:highlight>
                <a:latin typeface="Consolas" panose="020B0609020204030204" pitchFamily="49" charset="0"/>
              </a:rPr>
              <a:t>}</a:t>
            </a:r>
          </a:p>
        </p:txBody>
      </p:sp>
      <p:sp>
        <p:nvSpPr>
          <p:cNvPr id="678" name="Google Shape;678;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dirty="0"/>
              <a:t>One-to-One consolidation</a:t>
            </a:r>
            <a:endParaRPr dirty="0"/>
          </a:p>
        </p:txBody>
      </p:sp>
      <p:sp>
        <p:nvSpPr>
          <p:cNvPr id="2" name="Text Placeholder 1">
            <a:extLst>
              <a:ext uri="{FF2B5EF4-FFF2-40B4-BE49-F238E27FC236}">
                <a16:creationId xmlns:a16="http://schemas.microsoft.com/office/drawing/2014/main" id="{DF9313F9-B9F6-4D88-89E4-A5E9E5718317}"/>
              </a:ext>
            </a:extLst>
          </p:cNvPr>
          <p:cNvSpPr>
            <a:spLocks noGrp="1"/>
          </p:cNvSpPr>
          <p:nvPr>
            <p:ph type="body" idx="1"/>
          </p:nvPr>
        </p:nvSpPr>
        <p:spPr>
          <a:xfrm>
            <a:off x="398185" y="1040810"/>
            <a:ext cx="10938153" cy="345628"/>
          </a:xfrm>
        </p:spPr>
        <p:txBody>
          <a:bodyPr/>
          <a:lstStyle/>
          <a:p>
            <a:r>
              <a:rPr lang="en-US" dirty="0" err="1"/>
              <a:t>PhoneNumber</a:t>
            </a:r>
            <a:r>
              <a:rPr lang="en-US" dirty="0"/>
              <a:t> has a </a:t>
            </a:r>
            <a:r>
              <a:rPr lang="en-US" dirty="0" err="1"/>
              <a:t>PhoneNumberType</a:t>
            </a:r>
            <a:endParaRPr lang="en-US" dirty="0"/>
          </a:p>
          <a:p>
            <a:endParaRPr lang="en-US" dirty="0"/>
          </a:p>
        </p:txBody>
      </p:sp>
      <p:cxnSp>
        <p:nvCxnSpPr>
          <p:cNvPr id="8" name="Straight Connector 7">
            <a:extLst>
              <a:ext uri="{FF2B5EF4-FFF2-40B4-BE49-F238E27FC236}">
                <a16:creationId xmlns:a16="http://schemas.microsoft.com/office/drawing/2014/main" id="{89F28247-561C-3F34-5A00-E23CE2B7F3E1}"/>
              </a:ext>
            </a:extLst>
          </p:cNvPr>
          <p:cNvCxnSpPr>
            <a:cxnSpLocks/>
          </p:cNvCxnSpPr>
          <p:nvPr/>
        </p:nvCxnSpPr>
        <p:spPr>
          <a:xfrm>
            <a:off x="6466115" y="4000500"/>
            <a:ext cx="441524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4720C52-9273-6A81-90CE-CE2A276D1D53}"/>
              </a:ext>
            </a:extLst>
          </p:cNvPr>
          <p:cNvCxnSpPr>
            <a:cxnSpLocks/>
          </p:cNvCxnSpPr>
          <p:nvPr/>
        </p:nvCxnSpPr>
        <p:spPr>
          <a:xfrm>
            <a:off x="6466115" y="3519352"/>
            <a:ext cx="2834639" cy="0"/>
          </a:xfrm>
          <a:prstGeom prst="line">
            <a:avLst/>
          </a:prstGeom>
          <a:ln w="444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4FA9E45-BF3A-45B5-9997-395F84DD6411}"/>
              </a:ext>
            </a:extLst>
          </p:cNvPr>
          <p:cNvSpPr/>
          <p:nvPr/>
        </p:nvSpPr>
        <p:spPr>
          <a:xfrm>
            <a:off x="6247773" y="2435743"/>
            <a:ext cx="5233545" cy="2638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407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26"/>
          <p:cNvSpPr/>
          <p:nvPr/>
        </p:nvSpPr>
        <p:spPr>
          <a:xfrm>
            <a:off x="6220178" y="1335743"/>
            <a:ext cx="5261140" cy="4838699"/>
          </a:xfrm>
          <a:prstGeom prst="rect">
            <a:avLst/>
          </a:prstGeom>
          <a:solidFill>
            <a:schemeClr val="bg1"/>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5" name="Google Shape;675;p26"/>
          <p:cNvSpPr txBox="1"/>
          <p:nvPr/>
        </p:nvSpPr>
        <p:spPr>
          <a:xfrm>
            <a:off x="6271706" y="2259874"/>
            <a:ext cx="5737411" cy="3219766"/>
          </a:xfrm>
          <a:prstGeom prst="rect">
            <a:avLst/>
          </a:prstGeom>
          <a:noFill/>
          <a:ln>
            <a:noFill/>
          </a:ln>
        </p:spPr>
        <p:txBody>
          <a:bodyPr spcFirstLastPara="1" wrap="square" lIns="91425" tIns="45700" rIns="91425" bIns="45700" anchor="t" anchorCtr="0">
            <a:noAutofit/>
          </a:bodyPr>
          <a:lstStyle/>
          <a:p>
            <a:r>
              <a:rPr lang="en-US" sz="1800" dirty="0">
                <a:solidFill>
                  <a:srgbClr val="8000FF"/>
                </a:solidFill>
                <a:highlight>
                  <a:srgbClr val="FFFFFF"/>
                </a:highlight>
                <a:latin typeface="Consolas" panose="020B0609020204030204" pitchFamily="49" charset="0"/>
              </a:rPr>
              <a:t>var</a:t>
            </a:r>
            <a:r>
              <a:rPr lang="en-US" sz="1800" dirty="0">
                <a:highlight>
                  <a:srgbClr val="FFFFFF"/>
                </a:highlight>
                <a:latin typeface="Consolas" panose="020B0609020204030204" pitchFamily="49" charset="0"/>
              </a:rPr>
              <a:t> person </a:t>
            </a:r>
            <a:r>
              <a:rPr lang="en-US" sz="1800" b="1" dirty="0">
                <a:solidFill>
                  <a:srgbClr val="000080"/>
                </a:solidFill>
                <a:highlight>
                  <a:srgbClr val="FFFFFF"/>
                </a:highlight>
                <a:latin typeface="Consolas" panose="020B0609020204030204" pitchFamily="49" charset="0"/>
              </a:rPr>
              <a:t>=</a:t>
            </a:r>
            <a:r>
              <a:rPr lang="en-US" sz="1800" dirty="0">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await</a:t>
            </a:r>
            <a:r>
              <a:rPr lang="en-US" sz="1800" dirty="0">
                <a:highlight>
                  <a:srgbClr val="FFFFFF"/>
                </a:highlight>
                <a:latin typeface="Consolas" panose="020B0609020204030204" pitchFamily="49" charset="0"/>
              </a:rPr>
              <a:t> </a:t>
            </a:r>
            <a:r>
              <a:rPr lang="en-US" sz="1800" dirty="0" err="1">
                <a:highlight>
                  <a:srgbClr val="FFFFFF"/>
                </a:highlight>
                <a:latin typeface="Consolas" panose="020B0609020204030204" pitchFamily="49" charset="0"/>
              </a:rPr>
              <a:t>coll</a:t>
            </a:r>
            <a:r>
              <a:rPr lang="en-US" sz="1800" b="1" dirty="0" err="1">
                <a:solidFill>
                  <a:srgbClr val="000080"/>
                </a:solidFill>
                <a:highlight>
                  <a:srgbClr val="FFFFFF"/>
                </a:highlight>
                <a:latin typeface="Consolas" panose="020B0609020204030204" pitchFamily="49" charset="0"/>
              </a:rPr>
              <a:t>.</a:t>
            </a:r>
            <a:r>
              <a:rPr lang="en-US" sz="1800" dirty="0" err="1">
                <a:highlight>
                  <a:srgbClr val="FFFFFF"/>
                </a:highlight>
                <a:latin typeface="Consolas" panose="020B0609020204030204" pitchFamily="49" charset="0"/>
              </a:rPr>
              <a:t>GetAsync</a:t>
            </a:r>
            <a:r>
              <a:rPr lang="en-US" sz="1800" b="1" dirty="0">
                <a:solidFill>
                  <a:srgbClr val="000080"/>
                </a:solidFill>
                <a:highlight>
                  <a:srgbClr val="FFFFFF"/>
                </a:highlight>
                <a:latin typeface="Consolas" panose="020B0609020204030204" pitchFamily="49" charset="0"/>
              </a:rPr>
              <a:t>(</a:t>
            </a:r>
            <a:r>
              <a:rPr lang="en-US" sz="1800" dirty="0">
                <a:solidFill>
                  <a:srgbClr val="808080"/>
                </a:solidFill>
                <a:highlight>
                  <a:srgbClr val="FFFFFF"/>
                </a:highlight>
                <a:latin typeface="Consolas" panose="020B0609020204030204" pitchFamily="49" charset="0"/>
              </a:rPr>
              <a:t>"123"</a:t>
            </a:r>
            <a:r>
              <a:rPr lang="en-US" sz="1800" b="1" dirty="0">
                <a:solidFill>
                  <a:srgbClr val="000080"/>
                </a:solidFill>
                <a:highlight>
                  <a:srgbClr val="FFFFFF"/>
                </a:highlight>
                <a:latin typeface="Consolas" panose="020B0609020204030204" pitchFamily="49" charset="0"/>
              </a:rPr>
              <a:t>);</a:t>
            </a:r>
            <a:endParaRPr lang="en-US" sz="1800" dirty="0">
              <a:highlight>
                <a:srgbClr val="FFFFFF"/>
              </a:highlight>
              <a:latin typeface="Consolas" panose="020B0609020204030204" pitchFamily="49" charset="0"/>
            </a:endParaRPr>
          </a:p>
        </p:txBody>
      </p:sp>
      <p:sp>
        <p:nvSpPr>
          <p:cNvPr id="676" name="Google Shape;676;p26"/>
          <p:cNvSpPr/>
          <p:nvPr/>
        </p:nvSpPr>
        <p:spPr>
          <a:xfrm>
            <a:off x="685800" y="1335743"/>
            <a:ext cx="5261140" cy="4838699"/>
          </a:xfrm>
          <a:prstGeom prst="rect">
            <a:avLst/>
          </a:prstGeom>
          <a:solidFill>
            <a:schemeClr val="bg1"/>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7" name="Google Shape;677;p26"/>
          <p:cNvSpPr txBox="1"/>
          <p:nvPr/>
        </p:nvSpPr>
        <p:spPr>
          <a:xfrm>
            <a:off x="710682" y="1683217"/>
            <a:ext cx="5144413" cy="3796423"/>
          </a:xfrm>
          <a:prstGeom prst="rect">
            <a:avLst/>
          </a:prstGeom>
          <a:noFill/>
          <a:ln>
            <a:noFill/>
          </a:ln>
        </p:spPr>
        <p:txBody>
          <a:bodyPr spcFirstLastPara="1" wrap="square" lIns="91425" tIns="45700" rIns="91425" bIns="45700" anchor="t" anchorCtr="0">
            <a:noAutofit/>
          </a:bodyPr>
          <a:lstStyle/>
          <a:p>
            <a:r>
              <a:rPr lang="en-US" sz="1800" b="1" dirty="0">
                <a:solidFill>
                  <a:srgbClr val="0000FF"/>
                </a:solidFill>
                <a:highlight>
                  <a:srgbClr val="FFFFFF"/>
                </a:highlight>
                <a:latin typeface="Consolas" panose="020B0609020204030204" pitchFamily="49" charset="0"/>
              </a:rPr>
              <a:t>SELECT</a:t>
            </a:r>
            <a:r>
              <a:rPr lang="en-US" sz="1800" b="0" dirty="0">
                <a:solidFill>
                  <a:srgbClr val="000000"/>
                </a:solidFill>
                <a:highlight>
                  <a:srgbClr val="FFFFFF"/>
                </a:highlight>
                <a:latin typeface="Consolas" panose="020B0609020204030204" pitchFamily="49" charset="0"/>
              </a:rPr>
              <a:t> p</a:t>
            </a:r>
            <a:r>
              <a:rPr lang="en-US" sz="1800" b="1" dirty="0">
                <a:solidFill>
                  <a:srgbClr val="000080"/>
                </a:solidFill>
                <a:highlight>
                  <a:srgbClr val="FFFFFF"/>
                </a:highlight>
                <a:latin typeface="Consolas" panose="020B0609020204030204" pitchFamily="49" charset="0"/>
              </a:rPr>
              <a:t>.*</a:t>
            </a:r>
          </a:p>
          <a:p>
            <a:endParaRPr lang="en-US" sz="1800" b="0" dirty="0">
              <a:solidFill>
                <a:srgbClr val="000000"/>
              </a:solidFill>
              <a:highlight>
                <a:srgbClr val="FFFFFF"/>
              </a:highlight>
              <a:latin typeface="Consolas" panose="020B0609020204030204" pitchFamily="49" charset="0"/>
            </a:endParaRPr>
          </a:p>
          <a:p>
            <a:r>
              <a:rPr lang="en-US" sz="1800" b="1" dirty="0">
                <a:solidFill>
                  <a:srgbClr val="0000FF"/>
                </a:solidFill>
                <a:highlight>
                  <a:srgbClr val="FFFFFF"/>
                </a:highlight>
                <a:latin typeface="Consolas" panose="020B0609020204030204" pitchFamily="49" charset="0"/>
              </a:rPr>
              <a:t>FROM</a:t>
            </a:r>
            <a:r>
              <a:rPr lang="en-US" sz="1800" b="0" dirty="0">
                <a:solidFill>
                  <a:srgbClr val="000000"/>
                </a:solidFill>
                <a:highlight>
                  <a:srgbClr val="FFFFFF"/>
                </a:highlight>
                <a:latin typeface="Consolas" panose="020B0609020204030204" pitchFamily="49" charset="0"/>
              </a:rPr>
              <a:t> AdventureWorks2016</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Person</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Person p</a:t>
            </a:r>
          </a:p>
          <a:p>
            <a:endParaRPr lang="en-US" sz="1800" b="0" dirty="0">
              <a:solidFill>
                <a:srgbClr val="000000"/>
              </a:solidFill>
              <a:highlight>
                <a:srgbClr val="FFFFFF"/>
              </a:highlight>
              <a:latin typeface="Consolas" panose="020B0609020204030204" pitchFamily="49" charset="0"/>
            </a:endParaRPr>
          </a:p>
          <a:p>
            <a:r>
              <a:rPr lang="en-US" sz="1800" b="1" dirty="0">
                <a:solidFill>
                  <a:srgbClr val="0000FF"/>
                </a:solidFill>
                <a:highlight>
                  <a:srgbClr val="FFFFFF"/>
                </a:highlight>
                <a:latin typeface="Consolas" panose="020B0609020204030204" pitchFamily="49" charset="0"/>
              </a:rPr>
              <a:t>WHERE</a:t>
            </a:r>
            <a:r>
              <a:rPr lang="en-US" sz="1800" b="0" dirty="0">
                <a:solidFill>
                  <a:srgbClr val="000000"/>
                </a:solidFill>
                <a:highlight>
                  <a:srgbClr val="FFFFFF"/>
                </a:highlight>
                <a:latin typeface="Consolas" panose="020B0609020204030204" pitchFamily="49" charset="0"/>
              </a:rPr>
              <a:t> </a:t>
            </a:r>
            <a:r>
              <a:rPr lang="en-US" sz="1800" b="0" dirty="0" err="1">
                <a:solidFill>
                  <a:srgbClr val="000000"/>
                </a:solidFill>
                <a:highlight>
                  <a:srgbClr val="FFFFFF"/>
                </a:highlight>
                <a:latin typeface="Consolas" panose="020B0609020204030204" pitchFamily="49" charset="0"/>
              </a:rPr>
              <a:t>p</a:t>
            </a:r>
            <a:r>
              <a:rPr lang="en-US" sz="1800" b="1" dirty="0" err="1">
                <a:solidFill>
                  <a:srgbClr val="000080"/>
                </a:solidFill>
                <a:highlight>
                  <a:srgbClr val="FFFFFF"/>
                </a:highlight>
                <a:latin typeface="Consolas" panose="020B0609020204030204" pitchFamily="49" charset="0"/>
              </a:rPr>
              <a:t>.</a:t>
            </a:r>
            <a:r>
              <a:rPr lang="en-US" sz="1800" b="0" dirty="0" err="1">
                <a:solidFill>
                  <a:srgbClr val="000000"/>
                </a:solidFill>
                <a:highlight>
                  <a:srgbClr val="FFFFFF"/>
                </a:highlight>
                <a:latin typeface="Consolas" panose="020B0609020204030204" pitchFamily="49" charset="0"/>
              </a:rPr>
              <a:t>PersonID</a:t>
            </a:r>
            <a:r>
              <a:rPr lang="en-US" sz="1800" b="0" dirty="0">
                <a:solidFill>
                  <a:srgbClr val="000000"/>
                </a:solidFill>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a:t>
            </a:r>
            <a:r>
              <a:rPr lang="en-US" sz="1800" b="0" dirty="0">
                <a:solidFill>
                  <a:srgbClr val="000000"/>
                </a:solidFill>
                <a:highlight>
                  <a:srgbClr val="FFFFFF"/>
                </a:highlight>
                <a:latin typeface="Consolas" panose="020B0609020204030204" pitchFamily="49" charset="0"/>
              </a:rPr>
              <a:t> </a:t>
            </a:r>
            <a:r>
              <a:rPr lang="en-US" sz="1800" b="0" dirty="0">
                <a:solidFill>
                  <a:srgbClr val="FF8000"/>
                </a:solidFill>
                <a:highlight>
                  <a:srgbClr val="FFFFFF"/>
                </a:highlight>
                <a:latin typeface="Consolas" panose="020B0609020204030204" pitchFamily="49" charset="0"/>
              </a:rPr>
              <a:t>123</a:t>
            </a:r>
            <a:endParaRPr lang="en-US" sz="1600" dirty="0">
              <a:solidFill>
                <a:srgbClr val="000000"/>
              </a:solidFill>
              <a:highlight>
                <a:srgbClr val="FFFFFF"/>
              </a:highlight>
              <a:latin typeface="Consolas" panose="020B0609020204030204" pitchFamily="49" charset="0"/>
            </a:endParaRPr>
          </a:p>
        </p:txBody>
      </p:sp>
      <p:sp>
        <p:nvSpPr>
          <p:cNvPr id="678" name="Google Shape;678;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dirty="0"/>
              <a:t>Use the key-value API when possible</a:t>
            </a:r>
            <a:endParaRPr dirty="0"/>
          </a:p>
        </p:txBody>
      </p:sp>
      <p:sp>
        <p:nvSpPr>
          <p:cNvPr id="2" name="Text Placeholder 1">
            <a:extLst>
              <a:ext uri="{FF2B5EF4-FFF2-40B4-BE49-F238E27FC236}">
                <a16:creationId xmlns:a16="http://schemas.microsoft.com/office/drawing/2014/main" id="{DF9313F9-B9F6-4D88-89E4-A5E9E5718317}"/>
              </a:ext>
            </a:extLst>
          </p:cNvPr>
          <p:cNvSpPr>
            <a:spLocks noGrp="1"/>
          </p:cNvSpPr>
          <p:nvPr>
            <p:ph type="body" idx="1"/>
          </p:nvPr>
        </p:nvSpPr>
        <p:spPr>
          <a:xfrm>
            <a:off x="398185" y="1040810"/>
            <a:ext cx="10938153" cy="345628"/>
          </a:xfrm>
        </p:spPr>
        <p:txBody>
          <a:bodyPr/>
          <a:lstStyle/>
          <a:p>
            <a:r>
              <a:rPr lang="en-US" dirty="0"/>
              <a:t>The key-value API is always faster</a:t>
            </a:r>
          </a:p>
        </p:txBody>
      </p:sp>
    </p:spTree>
    <p:extLst>
      <p:ext uri="{BB962C8B-B14F-4D97-AF65-F5344CB8AC3E}">
        <p14:creationId xmlns:p14="http://schemas.microsoft.com/office/powerpoint/2010/main" val="3629924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8A2B1C1-7124-4283-80CA-75E93075C337}"/>
              </a:ext>
            </a:extLst>
          </p:cNvPr>
          <p:cNvSpPr>
            <a:spLocks noGrp="1"/>
          </p:cNvSpPr>
          <p:nvPr>
            <p:ph type="body" idx="1"/>
          </p:nvPr>
        </p:nvSpPr>
        <p:spPr/>
        <p:txBody>
          <a:bodyPr/>
          <a:lstStyle/>
          <a:p>
            <a:endParaRPr lang="en-US"/>
          </a:p>
        </p:txBody>
      </p:sp>
      <p:sp>
        <p:nvSpPr>
          <p:cNvPr id="7" name="Title 6">
            <a:extLst>
              <a:ext uri="{FF2B5EF4-FFF2-40B4-BE49-F238E27FC236}">
                <a16:creationId xmlns:a16="http://schemas.microsoft.com/office/drawing/2014/main" id="{6C925301-B21C-467E-B8F9-C78FF85A51E4}"/>
              </a:ext>
            </a:extLst>
          </p:cNvPr>
          <p:cNvSpPr>
            <a:spLocks noGrp="1"/>
          </p:cNvSpPr>
          <p:nvPr>
            <p:ph type="ctrTitle"/>
          </p:nvPr>
        </p:nvSpPr>
        <p:spPr/>
        <p:txBody>
          <a:bodyPr/>
          <a:lstStyle/>
          <a:p>
            <a:r>
              <a:rPr lang="en-US" dirty="0"/>
              <a:t>Demo: Refactoring</a:t>
            </a:r>
          </a:p>
        </p:txBody>
      </p:sp>
    </p:spTree>
    <p:extLst>
      <p:ext uri="{BB962C8B-B14F-4D97-AF65-F5344CB8AC3E}">
        <p14:creationId xmlns:p14="http://schemas.microsoft.com/office/powerpoint/2010/main" val="3135792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DCFE8-2BD0-4E3B-98DF-59C275D9A383}"/>
              </a:ext>
            </a:extLst>
          </p:cNvPr>
          <p:cNvSpPr>
            <a:spLocks noGrp="1"/>
          </p:cNvSpPr>
          <p:nvPr>
            <p:ph type="title"/>
          </p:nvPr>
        </p:nvSpPr>
        <p:spPr/>
        <p:txBody>
          <a:bodyPr/>
          <a:lstStyle/>
          <a:p>
            <a:r>
              <a:rPr lang="en-US" dirty="0"/>
              <a:t>Next Steps</a:t>
            </a:r>
          </a:p>
        </p:txBody>
      </p:sp>
      <p:sp>
        <p:nvSpPr>
          <p:cNvPr id="5" name="Text Placeholder 4">
            <a:extLst>
              <a:ext uri="{FF2B5EF4-FFF2-40B4-BE49-F238E27FC236}">
                <a16:creationId xmlns:a16="http://schemas.microsoft.com/office/drawing/2014/main" id="{A6C0DB70-4A0A-43A7-9BA0-61FD71176E73}"/>
              </a:ext>
            </a:extLst>
          </p:cNvPr>
          <p:cNvSpPr>
            <a:spLocks noGrp="1"/>
          </p:cNvSpPr>
          <p:nvPr>
            <p:ph type="body" idx="1"/>
          </p:nvPr>
        </p:nvSpPr>
        <p:spPr>
          <a:xfrm>
            <a:off x="398463" y="1485900"/>
            <a:ext cx="6821487" cy="4772524"/>
          </a:xfrm>
        </p:spPr>
        <p:txBody>
          <a:bodyPr/>
          <a:lstStyle/>
          <a:p>
            <a:r>
              <a:rPr lang="en-US" dirty="0"/>
              <a:t>Couchbase Playground: 30 min session</a:t>
            </a:r>
          </a:p>
          <a:p>
            <a:pPr lvl="1">
              <a:spcBef>
                <a:spcPts val="300"/>
              </a:spcBef>
            </a:pPr>
            <a:r>
              <a:rPr lang="en-US" sz="1800" dirty="0">
                <a:hlinkClick r:id="rId3"/>
              </a:rPr>
              <a:t>https://couchbase.live/</a:t>
            </a:r>
            <a:endParaRPr lang="en-US" sz="1800" dirty="0"/>
          </a:p>
          <a:p>
            <a:pPr lvl="1">
              <a:spcBef>
                <a:spcPts val="300"/>
              </a:spcBef>
            </a:pPr>
            <a:r>
              <a:rPr lang="en-US" sz="1800" dirty="0"/>
              <a:t>Examples and learning path</a:t>
            </a:r>
          </a:p>
          <a:p>
            <a:pPr lvl="1">
              <a:spcBef>
                <a:spcPts val="300"/>
              </a:spcBef>
            </a:pPr>
            <a:r>
              <a:rPr lang="en-US" sz="1800" dirty="0"/>
              <a:t>Connect to the Capella trial</a:t>
            </a:r>
          </a:p>
          <a:p>
            <a:pPr lvl="1"/>
            <a:endParaRPr lang="en-US" dirty="0"/>
          </a:p>
          <a:p>
            <a:r>
              <a:rPr lang="en-US" dirty="0"/>
              <a:t>Couchbase Capella Trial: 30 days</a:t>
            </a:r>
          </a:p>
          <a:p>
            <a:pPr lvl="1">
              <a:spcBef>
                <a:spcPts val="300"/>
              </a:spcBef>
            </a:pPr>
            <a:r>
              <a:rPr lang="en-US" sz="1800" dirty="0">
                <a:hlinkClick r:id="rId4"/>
              </a:rPr>
              <a:t>https://cloud.couchbase.com/sign-up</a:t>
            </a:r>
            <a:endParaRPr lang="en-US" sz="1800" dirty="0"/>
          </a:p>
          <a:p>
            <a:pPr lvl="1">
              <a:spcBef>
                <a:spcPts val="300"/>
              </a:spcBef>
            </a:pPr>
            <a:r>
              <a:rPr lang="en-US" sz="1800" dirty="0"/>
              <a:t>Self service tutorial</a:t>
            </a:r>
          </a:p>
          <a:p>
            <a:pPr lvl="1">
              <a:spcBef>
                <a:spcPts val="300"/>
              </a:spcBef>
            </a:pPr>
            <a:r>
              <a:rPr lang="en-US" sz="1800" dirty="0"/>
              <a:t>Sample data / import data</a:t>
            </a:r>
          </a:p>
          <a:p>
            <a:pPr lvl="1"/>
            <a:endParaRPr lang="en-US" dirty="0"/>
          </a:p>
          <a:p>
            <a:r>
              <a:rPr lang="en-US" dirty="0"/>
              <a:t>Post trial options</a:t>
            </a:r>
          </a:p>
          <a:p>
            <a:pPr lvl="1">
              <a:spcBef>
                <a:spcPts val="300"/>
              </a:spcBef>
            </a:pPr>
            <a:r>
              <a:rPr lang="en-US" sz="1800" dirty="0"/>
              <a:t>Sign up with pay-as-you-go model</a:t>
            </a:r>
          </a:p>
          <a:p>
            <a:pPr lvl="1">
              <a:spcBef>
                <a:spcPts val="300"/>
              </a:spcBef>
            </a:pPr>
            <a:r>
              <a:rPr lang="en-US" sz="1800" dirty="0"/>
              <a:t>Starter Kits: Discounted credits &amp; professional services</a:t>
            </a:r>
          </a:p>
          <a:p>
            <a:endParaRPr lang="en-US" dirty="0"/>
          </a:p>
        </p:txBody>
      </p:sp>
      <p:pic>
        <p:nvPicPr>
          <p:cNvPr id="7" name="Google Shape;1276;g103d910326e_0_628">
            <a:extLst>
              <a:ext uri="{FF2B5EF4-FFF2-40B4-BE49-F238E27FC236}">
                <a16:creationId xmlns:a16="http://schemas.microsoft.com/office/drawing/2014/main" id="{23F409C5-EB6D-46F9-8127-4FDB73D1D7DF}"/>
              </a:ext>
            </a:extLst>
          </p:cNvPr>
          <p:cNvPicPr preferRelativeResize="0"/>
          <p:nvPr/>
        </p:nvPicPr>
        <p:blipFill>
          <a:blip r:embed="rId5">
            <a:alphaModFix/>
          </a:blip>
          <a:stretch>
            <a:fillRect/>
          </a:stretch>
        </p:blipFill>
        <p:spPr>
          <a:xfrm>
            <a:off x="7810499" y="1625813"/>
            <a:ext cx="3863797" cy="1803187"/>
          </a:xfrm>
          <a:prstGeom prst="rect">
            <a:avLst/>
          </a:prstGeom>
          <a:noFill/>
          <a:ln>
            <a:noFill/>
          </a:ln>
        </p:spPr>
      </p:pic>
      <p:pic>
        <p:nvPicPr>
          <p:cNvPr id="8" name="Picture 7" descr="Graphical user interface, text, application, email&#10;&#10;Description automatically generated">
            <a:extLst>
              <a:ext uri="{FF2B5EF4-FFF2-40B4-BE49-F238E27FC236}">
                <a16:creationId xmlns:a16="http://schemas.microsoft.com/office/drawing/2014/main" id="{35EC4C73-A4B0-45DD-9333-E431F63CDD4F}"/>
              </a:ext>
            </a:extLst>
          </p:cNvPr>
          <p:cNvPicPr>
            <a:picLocks noChangeAspect="1"/>
          </p:cNvPicPr>
          <p:nvPr/>
        </p:nvPicPr>
        <p:blipFill>
          <a:blip r:embed="rId6"/>
          <a:stretch>
            <a:fillRect/>
          </a:stretch>
        </p:blipFill>
        <p:spPr>
          <a:xfrm>
            <a:off x="7810499" y="3609976"/>
            <a:ext cx="3863798" cy="1923108"/>
          </a:xfrm>
          <a:prstGeom prst="rect">
            <a:avLst/>
          </a:prstGeom>
          <a:ln w="3175">
            <a:solidFill>
              <a:schemeClr val="bg2"/>
            </a:solidFill>
          </a:ln>
        </p:spPr>
      </p:pic>
    </p:spTree>
    <p:extLst>
      <p:ext uri="{BB962C8B-B14F-4D97-AF65-F5344CB8AC3E}">
        <p14:creationId xmlns:p14="http://schemas.microsoft.com/office/powerpoint/2010/main" val="3772501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
          <p:cNvSpPr txBox="1">
            <a:spLocks noGrp="1"/>
          </p:cNvSpPr>
          <p:nvPr>
            <p:ph type="title"/>
          </p:nvPr>
        </p:nvSpPr>
        <p:spPr>
          <a:xfrm>
            <a:off x="293987" y="1477422"/>
            <a:ext cx="3858768" cy="78638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GB" dirty="0"/>
              <a:t>CONTACT</a:t>
            </a:r>
            <a:endParaRPr dirty="0"/>
          </a:p>
        </p:txBody>
      </p:sp>
      <p:sp>
        <p:nvSpPr>
          <p:cNvPr id="523" name="Google Shape;523;p5"/>
          <p:cNvSpPr txBox="1">
            <a:spLocks noGrp="1"/>
          </p:cNvSpPr>
          <p:nvPr>
            <p:ph type="body" idx="1"/>
          </p:nvPr>
        </p:nvSpPr>
        <p:spPr>
          <a:xfrm>
            <a:off x="293987" y="2303615"/>
            <a:ext cx="6550950" cy="171608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600"/>
              <a:buNone/>
            </a:pPr>
            <a:r>
              <a:rPr lang="en-GB" dirty="0"/>
              <a:t>Matthew Groves</a:t>
            </a:r>
          </a:p>
          <a:p>
            <a:pPr marL="0" lvl="0" indent="0" algn="l" rtl="0">
              <a:lnSpc>
                <a:spcPct val="120000"/>
              </a:lnSpc>
              <a:spcBef>
                <a:spcPts val="1000"/>
              </a:spcBef>
              <a:spcAft>
                <a:spcPts val="0"/>
              </a:spcAft>
              <a:buSzPts val="1600"/>
              <a:buNone/>
            </a:pPr>
            <a:r>
              <a:rPr lang="en-US" sz="1800" b="1" dirty="0">
                <a:hlinkClick r:id="rId3"/>
              </a:rPr>
              <a:t>https://github.com/mgroves/SqlServerToCouchbase</a:t>
            </a:r>
            <a:r>
              <a:rPr lang="en-US" sz="1800" b="1" dirty="0"/>
              <a:t> </a:t>
            </a:r>
            <a:endParaRPr sz="1800" b="1"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952DB-108C-43F8-BAAB-CB1C25DBBB5D}"/>
              </a:ext>
            </a:extLst>
          </p:cNvPr>
          <p:cNvSpPr>
            <a:spLocks noGrp="1"/>
          </p:cNvSpPr>
          <p:nvPr>
            <p:ph type="title"/>
          </p:nvPr>
        </p:nvSpPr>
        <p:spPr/>
        <p:txBody>
          <a:bodyPr/>
          <a:lstStyle/>
          <a:p>
            <a:r>
              <a:rPr lang="en-US" dirty="0"/>
              <a:t>Are These Your Goals?</a:t>
            </a:r>
          </a:p>
        </p:txBody>
      </p:sp>
      <p:sp>
        <p:nvSpPr>
          <p:cNvPr id="3" name="Text Placeholder 2">
            <a:extLst>
              <a:ext uri="{FF2B5EF4-FFF2-40B4-BE49-F238E27FC236}">
                <a16:creationId xmlns:a16="http://schemas.microsoft.com/office/drawing/2014/main" id="{EC4506BE-A369-4F8D-B2B6-283A77CB7D89}"/>
              </a:ext>
            </a:extLst>
          </p:cNvPr>
          <p:cNvSpPr>
            <a:spLocks noGrp="1"/>
          </p:cNvSpPr>
          <p:nvPr>
            <p:ph type="body" idx="1"/>
          </p:nvPr>
        </p:nvSpPr>
        <p:spPr/>
        <p:txBody>
          <a:bodyPr/>
          <a:lstStyle/>
          <a:p>
            <a:r>
              <a:rPr lang="en-US" dirty="0"/>
              <a:t>Identify a use case that can benefit from a modern database</a:t>
            </a:r>
          </a:p>
          <a:p>
            <a:endParaRPr lang="en-US" dirty="0"/>
          </a:p>
          <a:p>
            <a:r>
              <a:rPr lang="en-US" dirty="0"/>
              <a:t>Get some/all of data on to a modern database</a:t>
            </a:r>
          </a:p>
          <a:p>
            <a:endParaRPr lang="en-US" dirty="0"/>
          </a:p>
          <a:p>
            <a:r>
              <a:rPr lang="en-US" dirty="0"/>
              <a:t>Switch your application / Build a new application</a:t>
            </a:r>
          </a:p>
          <a:p>
            <a:endParaRPr lang="en-US" dirty="0"/>
          </a:p>
          <a:p>
            <a:r>
              <a:rPr lang="en-US" dirty="0"/>
              <a:t>Optimize your data model / access</a:t>
            </a:r>
          </a:p>
        </p:txBody>
      </p:sp>
      <p:sp>
        <p:nvSpPr>
          <p:cNvPr id="4" name="Text Placeholder 3">
            <a:extLst>
              <a:ext uri="{FF2B5EF4-FFF2-40B4-BE49-F238E27FC236}">
                <a16:creationId xmlns:a16="http://schemas.microsoft.com/office/drawing/2014/main" id="{00D620D0-961F-4596-A45C-D7A0417DA4E1}"/>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700626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140A-414B-45D9-997F-AFB8E83E5F1F}"/>
              </a:ext>
            </a:extLst>
          </p:cNvPr>
          <p:cNvSpPr>
            <a:spLocks noGrp="1"/>
          </p:cNvSpPr>
          <p:nvPr>
            <p:ph type="title"/>
          </p:nvPr>
        </p:nvSpPr>
        <p:spPr/>
        <p:txBody>
          <a:bodyPr/>
          <a:lstStyle/>
          <a:p>
            <a:r>
              <a:rPr lang="en-US" dirty="0"/>
              <a:t>Couchbase: The Modern NoSQL Database</a:t>
            </a:r>
          </a:p>
        </p:txBody>
      </p:sp>
      <p:sp>
        <p:nvSpPr>
          <p:cNvPr id="6" name="Google Shape;300;p9">
            <a:extLst>
              <a:ext uri="{FF2B5EF4-FFF2-40B4-BE49-F238E27FC236}">
                <a16:creationId xmlns:a16="http://schemas.microsoft.com/office/drawing/2014/main" id="{AD06B58B-C1F2-4BF8-9792-1ADEC4D88612}"/>
              </a:ext>
            </a:extLst>
          </p:cNvPr>
          <p:cNvSpPr/>
          <p:nvPr/>
        </p:nvSpPr>
        <p:spPr>
          <a:xfrm>
            <a:off x="9560296" y="1769807"/>
            <a:ext cx="2177200" cy="4661200"/>
          </a:xfrm>
          <a:prstGeom prst="roundRect">
            <a:avLst>
              <a:gd name="adj" fmla="val 3973"/>
            </a:avLst>
          </a:prstGeom>
          <a:solidFill>
            <a:srgbClr val="00B0F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Arial"/>
              <a:ea typeface="Arial"/>
              <a:cs typeface="Arial"/>
              <a:sym typeface="Arial"/>
            </a:endParaRPr>
          </a:p>
        </p:txBody>
      </p:sp>
      <p:sp>
        <p:nvSpPr>
          <p:cNvPr id="7" name="Google Shape;301;p9">
            <a:extLst>
              <a:ext uri="{FF2B5EF4-FFF2-40B4-BE49-F238E27FC236}">
                <a16:creationId xmlns:a16="http://schemas.microsoft.com/office/drawing/2014/main" id="{8405B4C6-EB0B-488E-80CF-9096EBE14D01}"/>
              </a:ext>
            </a:extLst>
          </p:cNvPr>
          <p:cNvSpPr/>
          <p:nvPr/>
        </p:nvSpPr>
        <p:spPr>
          <a:xfrm>
            <a:off x="5015676" y="1769807"/>
            <a:ext cx="2177200" cy="4661200"/>
          </a:xfrm>
          <a:prstGeom prst="roundRect">
            <a:avLst>
              <a:gd name="adj" fmla="val 3973"/>
            </a:avLst>
          </a:prstGeom>
          <a:solidFill>
            <a:srgbClr val="8064A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Arial"/>
              <a:ea typeface="Arial"/>
              <a:cs typeface="Arial"/>
              <a:sym typeface="Arial"/>
            </a:endParaRPr>
          </a:p>
        </p:txBody>
      </p:sp>
      <p:sp>
        <p:nvSpPr>
          <p:cNvPr id="8" name="Google Shape;302;p9">
            <a:extLst>
              <a:ext uri="{FF2B5EF4-FFF2-40B4-BE49-F238E27FC236}">
                <a16:creationId xmlns:a16="http://schemas.microsoft.com/office/drawing/2014/main" id="{9C2A6237-AC68-43C4-99A4-C3259E26B9E3}"/>
              </a:ext>
            </a:extLst>
          </p:cNvPr>
          <p:cNvSpPr/>
          <p:nvPr/>
        </p:nvSpPr>
        <p:spPr>
          <a:xfrm>
            <a:off x="7297084" y="1769807"/>
            <a:ext cx="2177200" cy="4661200"/>
          </a:xfrm>
          <a:prstGeom prst="roundRect">
            <a:avLst>
              <a:gd name="adj" fmla="val 3973"/>
            </a:avLst>
          </a:prstGeom>
          <a:solidFill>
            <a:srgbClr val="9BBB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Arial"/>
              <a:ea typeface="Arial"/>
              <a:cs typeface="Arial"/>
              <a:sym typeface="Arial"/>
            </a:endParaRPr>
          </a:p>
        </p:txBody>
      </p:sp>
      <p:sp>
        <p:nvSpPr>
          <p:cNvPr id="9" name="Google Shape;303;p9">
            <a:extLst>
              <a:ext uri="{FF2B5EF4-FFF2-40B4-BE49-F238E27FC236}">
                <a16:creationId xmlns:a16="http://schemas.microsoft.com/office/drawing/2014/main" id="{2F3D7B72-4D3B-4AEE-A114-423A029A148B}"/>
              </a:ext>
            </a:extLst>
          </p:cNvPr>
          <p:cNvSpPr/>
          <p:nvPr/>
        </p:nvSpPr>
        <p:spPr>
          <a:xfrm>
            <a:off x="2726076" y="1769807"/>
            <a:ext cx="2177200" cy="4661200"/>
          </a:xfrm>
          <a:prstGeom prst="roundRect">
            <a:avLst>
              <a:gd name="adj" fmla="val 3973"/>
            </a:avLst>
          </a:prstGeom>
          <a:solidFill>
            <a:srgbClr val="F7964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Arial"/>
              <a:ea typeface="Arial"/>
              <a:cs typeface="Arial"/>
              <a:sym typeface="Arial"/>
            </a:endParaRPr>
          </a:p>
        </p:txBody>
      </p:sp>
      <p:sp>
        <p:nvSpPr>
          <p:cNvPr id="10" name="Google Shape;304;p9">
            <a:extLst>
              <a:ext uri="{FF2B5EF4-FFF2-40B4-BE49-F238E27FC236}">
                <a16:creationId xmlns:a16="http://schemas.microsoft.com/office/drawing/2014/main" id="{D924E1FA-1EA8-4139-B630-7E894C16CB3E}"/>
              </a:ext>
            </a:extLst>
          </p:cNvPr>
          <p:cNvSpPr/>
          <p:nvPr/>
        </p:nvSpPr>
        <p:spPr>
          <a:xfrm>
            <a:off x="470576" y="1769809"/>
            <a:ext cx="2177200" cy="4661200"/>
          </a:xfrm>
          <a:prstGeom prst="roundRect">
            <a:avLst>
              <a:gd name="adj" fmla="val 3973"/>
            </a:avLst>
          </a:prstGeom>
          <a:solidFill>
            <a:schemeClr val="accent4"/>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867" b="0" i="0" u="none" strike="noStrike" cap="none">
              <a:solidFill>
                <a:srgbClr val="FFFFFF"/>
              </a:solidFill>
              <a:latin typeface="Arial"/>
              <a:ea typeface="Arial"/>
              <a:cs typeface="Arial"/>
              <a:sym typeface="Arial"/>
            </a:endParaRPr>
          </a:p>
        </p:txBody>
      </p:sp>
      <p:sp>
        <p:nvSpPr>
          <p:cNvPr id="11" name="Google Shape;305;p9">
            <a:extLst>
              <a:ext uri="{FF2B5EF4-FFF2-40B4-BE49-F238E27FC236}">
                <a16:creationId xmlns:a16="http://schemas.microsoft.com/office/drawing/2014/main" id="{F3DFF8DF-7CCC-4EE7-A416-DC83E6C93329}"/>
              </a:ext>
            </a:extLst>
          </p:cNvPr>
          <p:cNvSpPr txBox="1"/>
          <p:nvPr/>
        </p:nvSpPr>
        <p:spPr>
          <a:xfrm>
            <a:off x="485200" y="3840467"/>
            <a:ext cx="2094800" cy="2186400"/>
          </a:xfrm>
          <a:prstGeom prst="rect">
            <a:avLst/>
          </a:prstGeom>
          <a:noFill/>
          <a:ln>
            <a:noFill/>
          </a:ln>
        </p:spPr>
        <p:txBody>
          <a:bodyPr spcFirstLastPara="1" wrap="square" lIns="60925" tIns="60925" rIns="60925" bIns="60925" anchor="t" anchorCtr="0">
            <a:noAutofit/>
          </a:bodyPr>
          <a:lstStyle/>
          <a:p>
            <a:pPr marL="0" marR="0" lvl="0" indent="0" algn="ctr" rtl="0">
              <a:lnSpc>
                <a:spcPct val="100000"/>
              </a:lnSpc>
              <a:spcBef>
                <a:spcPts val="0"/>
              </a:spcBef>
              <a:spcAft>
                <a:spcPts val="0"/>
              </a:spcAft>
              <a:buNone/>
            </a:pPr>
            <a:r>
              <a:rPr lang="en-US" sz="1267" b="0" i="0" u="none" strike="noStrike" cap="none">
                <a:solidFill>
                  <a:schemeClr val="lt1"/>
                </a:solidFill>
                <a:latin typeface="Arial"/>
                <a:ea typeface="Arial"/>
                <a:cs typeface="Arial"/>
                <a:sym typeface="Arial"/>
              </a:rPr>
              <a:t>Sub-millisecond performance</a:t>
            </a:r>
            <a:endParaRPr sz="1267"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chemeClr val="lt1"/>
                </a:solidFill>
                <a:latin typeface="Arial"/>
                <a:ea typeface="Arial"/>
                <a:cs typeface="Arial"/>
                <a:sym typeface="Arial"/>
              </a:rPr>
              <a:t>Simplicity &amp; Scalability</a:t>
            </a:r>
            <a:endParaRPr sz="12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UC: Caching, Cart, IOT,  User Profiles &amp; Sessions</a:t>
            </a: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Compare with:</a:t>
            </a: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Redis, Elasticache, Aerospike</a:t>
            </a:r>
            <a:endParaRPr sz="1267" b="0" i="0" u="none" strike="noStrike" cap="none">
              <a:solidFill>
                <a:srgbClr val="FFFFFF"/>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135463" marR="0" lvl="0" indent="0"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p:txBody>
      </p:sp>
      <p:sp>
        <p:nvSpPr>
          <p:cNvPr id="12" name="Google Shape;306;p9">
            <a:extLst>
              <a:ext uri="{FF2B5EF4-FFF2-40B4-BE49-F238E27FC236}">
                <a16:creationId xmlns:a16="http://schemas.microsoft.com/office/drawing/2014/main" id="{CACF93B0-5D20-4D45-AF1C-1371FC66E22D}"/>
              </a:ext>
            </a:extLst>
          </p:cNvPr>
          <p:cNvSpPr txBox="1"/>
          <p:nvPr/>
        </p:nvSpPr>
        <p:spPr>
          <a:xfrm>
            <a:off x="2709281" y="3821552"/>
            <a:ext cx="2176000" cy="2466400"/>
          </a:xfrm>
          <a:prstGeom prst="rect">
            <a:avLst/>
          </a:prstGeom>
          <a:noFill/>
          <a:ln>
            <a:noFill/>
          </a:ln>
        </p:spPr>
        <p:txBody>
          <a:bodyPr spcFirstLastPara="1" wrap="square" lIns="60925" tIns="60925" rIns="60925" bIns="60925" anchor="t" anchorCtr="0">
            <a:noAutofit/>
          </a:bodyPr>
          <a:lstStyle/>
          <a:p>
            <a:pPr marL="0" marR="0" lvl="0" indent="0" algn="ctr" rtl="0">
              <a:lnSpc>
                <a:spcPct val="100000"/>
              </a:lnSpc>
              <a:spcBef>
                <a:spcPts val="0"/>
              </a:spcBef>
              <a:spcAft>
                <a:spcPts val="0"/>
              </a:spcAft>
              <a:buNone/>
            </a:pPr>
            <a:r>
              <a:rPr lang="en-US" sz="1267" b="0" i="0" u="none" strike="noStrike" cap="none" dirty="0">
                <a:solidFill>
                  <a:schemeClr val="lt1"/>
                </a:solidFill>
                <a:latin typeface="Arial"/>
                <a:ea typeface="Arial"/>
                <a:cs typeface="Arial"/>
                <a:sym typeface="Arial"/>
              </a:rPr>
              <a:t>Flexible JSON schema maps to RDBMS</a:t>
            </a:r>
            <a:endParaRPr sz="1267" b="0" i="0" u="none" strike="noStrike" cap="none" dirty="0">
              <a:solidFill>
                <a:schemeClr val="lt1"/>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dirty="0">
                <a:solidFill>
                  <a:schemeClr val="lt1"/>
                </a:solidFill>
              </a:rPr>
              <a:t>SQL++ is</a:t>
            </a:r>
            <a:r>
              <a:rPr lang="en-US" sz="1267" b="0" i="0" u="none" strike="noStrike" cap="none" dirty="0">
                <a:solidFill>
                  <a:schemeClr val="lt1"/>
                </a:solidFill>
                <a:latin typeface="Arial"/>
                <a:ea typeface="Arial"/>
                <a:cs typeface="Arial"/>
                <a:sym typeface="Arial"/>
              </a:rPr>
              <a:t> SQL for JSON</a:t>
            </a:r>
            <a:endParaRPr sz="1267"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None/>
            </a:pPr>
            <a:endParaRPr sz="1267"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dirty="0">
                <a:solidFill>
                  <a:schemeClr val="lt1"/>
                </a:solidFill>
                <a:latin typeface="Arial"/>
                <a:ea typeface="Arial"/>
                <a:cs typeface="Arial"/>
                <a:sym typeface="Arial"/>
              </a:rPr>
              <a:t>UC: Content Management, Catalog, Metadata, Customer 360 </a:t>
            </a:r>
            <a:endParaRPr sz="1267"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dirty="0">
                <a:solidFill>
                  <a:schemeClr val="lt1"/>
                </a:solidFill>
                <a:latin typeface="Arial"/>
                <a:ea typeface="Arial"/>
                <a:cs typeface="Arial"/>
                <a:sym typeface="Arial"/>
              </a:rPr>
              <a:t>Compare with:</a:t>
            </a:r>
            <a:endParaRPr sz="1267"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dirty="0">
                <a:solidFill>
                  <a:schemeClr val="lt1"/>
                </a:solidFill>
                <a:latin typeface="Arial"/>
                <a:ea typeface="Arial"/>
                <a:cs typeface="Arial"/>
                <a:sym typeface="Arial"/>
              </a:rPr>
              <a:t>DynamoDB, MongoDB, </a:t>
            </a:r>
            <a:r>
              <a:rPr lang="en-US" sz="1267" b="0" i="0" u="none" strike="noStrike" cap="none" dirty="0" err="1">
                <a:solidFill>
                  <a:schemeClr val="lt1"/>
                </a:solidFill>
                <a:latin typeface="Arial"/>
                <a:ea typeface="Arial"/>
                <a:cs typeface="Arial"/>
                <a:sym typeface="Arial"/>
              </a:rPr>
              <a:t>CosmosDB</a:t>
            </a:r>
            <a:endParaRPr sz="1267"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dirty="0">
              <a:solidFill>
                <a:srgbClr val="FFFFFF"/>
              </a:solidFill>
              <a:latin typeface="Arial"/>
              <a:ea typeface="Arial"/>
              <a:cs typeface="Arial"/>
              <a:sym typeface="Arial"/>
            </a:endParaRPr>
          </a:p>
        </p:txBody>
      </p:sp>
      <p:sp>
        <p:nvSpPr>
          <p:cNvPr id="13" name="Google Shape;307;p9">
            <a:extLst>
              <a:ext uri="{FF2B5EF4-FFF2-40B4-BE49-F238E27FC236}">
                <a16:creationId xmlns:a16="http://schemas.microsoft.com/office/drawing/2014/main" id="{F2C14F3E-6308-489A-81FC-982014162B1B}"/>
              </a:ext>
            </a:extLst>
          </p:cNvPr>
          <p:cNvSpPr txBox="1"/>
          <p:nvPr/>
        </p:nvSpPr>
        <p:spPr>
          <a:xfrm>
            <a:off x="9543133" y="3828767"/>
            <a:ext cx="2180800" cy="1604000"/>
          </a:xfrm>
          <a:prstGeom prst="rect">
            <a:avLst/>
          </a:prstGeom>
          <a:noFill/>
          <a:ln>
            <a:noFill/>
          </a:ln>
        </p:spPr>
        <p:txBody>
          <a:bodyPr spcFirstLastPara="1" wrap="square" lIns="60925" tIns="60925" rIns="60925" bIns="60925" anchor="t" anchorCtr="0">
            <a:noAutofit/>
          </a:bodyPr>
          <a:lstStyle/>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No ETL, </a:t>
            </a:r>
            <a:r>
              <a:rPr lang="en-US" sz="1267" b="0" i="0" u="none" strike="noStrike" cap="none">
                <a:solidFill>
                  <a:srgbClr val="FFFFFF"/>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rPr>
              <a:t>SQL++</a:t>
            </a:r>
            <a:r>
              <a:rPr lang="en-US" sz="1267" b="0" i="0" u="none" strike="noStrike" cap="none">
                <a:solidFill>
                  <a:srgbClr val="FFFFFF"/>
                </a:solidFill>
                <a:latin typeface="Arial"/>
                <a:ea typeface="Arial"/>
                <a:cs typeface="Arial"/>
                <a:sym typeface="Arial"/>
              </a:rPr>
              <a:t>, MPP</a:t>
            </a:r>
            <a:endParaRPr sz="1267" b="0" i="0" u="none" strike="noStrike" cap="none">
              <a:solidFill>
                <a:srgbClr val="FFFFFF"/>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Workload Isolation</a:t>
            </a: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UC: Real-time Insights, Fraud detection, AI, Recommendation engines</a:t>
            </a: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chemeClr val="lt1"/>
                </a:solidFill>
                <a:latin typeface="Arial"/>
                <a:ea typeface="Arial"/>
                <a:cs typeface="Arial"/>
                <a:sym typeface="Arial"/>
              </a:rPr>
              <a:t>Compare with:</a:t>
            </a:r>
            <a:endParaRPr sz="1267"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chemeClr val="lt1"/>
                </a:solidFill>
                <a:latin typeface="Arial"/>
                <a:ea typeface="Arial"/>
                <a:cs typeface="Arial"/>
                <a:sym typeface="Arial"/>
              </a:rPr>
              <a:t>MemSQL, CockroachDB, Hana</a:t>
            </a:r>
            <a:endParaRPr sz="1267" b="0" i="0" u="none" strike="noStrike" cap="none">
              <a:solidFill>
                <a:srgbClr val="FFFFFF"/>
              </a:solidFill>
              <a:latin typeface="Arial"/>
              <a:ea typeface="Arial"/>
              <a:cs typeface="Arial"/>
              <a:sym typeface="Arial"/>
            </a:endParaRPr>
          </a:p>
        </p:txBody>
      </p:sp>
      <p:sp>
        <p:nvSpPr>
          <p:cNvPr id="14" name="Google Shape;308;p9">
            <a:extLst>
              <a:ext uri="{FF2B5EF4-FFF2-40B4-BE49-F238E27FC236}">
                <a16:creationId xmlns:a16="http://schemas.microsoft.com/office/drawing/2014/main" id="{22511077-5CC9-461C-9250-B108070DBC7B}"/>
              </a:ext>
            </a:extLst>
          </p:cNvPr>
          <p:cNvSpPr txBox="1"/>
          <p:nvPr/>
        </p:nvSpPr>
        <p:spPr>
          <a:xfrm>
            <a:off x="7249747" y="3828767"/>
            <a:ext cx="2169600" cy="1454000"/>
          </a:xfrm>
          <a:prstGeom prst="rect">
            <a:avLst/>
          </a:prstGeom>
          <a:noFill/>
          <a:ln>
            <a:noFill/>
          </a:ln>
        </p:spPr>
        <p:txBody>
          <a:bodyPr spcFirstLastPara="1" wrap="square" lIns="60925" tIns="60925" rIns="60925" bIns="60925" anchor="t" anchorCtr="0">
            <a:noAutofit/>
          </a:bodyPr>
          <a:lstStyle/>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Full-text Search</a:t>
            </a:r>
            <a:endParaRPr sz="1267" b="0" i="0" u="none" strike="noStrike" cap="none">
              <a:solidFill>
                <a:srgbClr val="FFFFFF"/>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Inverted Index</a:t>
            </a:r>
            <a:endParaRPr sz="1267" b="0" i="0" u="none" strike="noStrike" cap="none">
              <a:solidFill>
                <a:srgbClr val="FFFFFF"/>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UC: Log analysis, Collaboration, Website Search</a:t>
            </a:r>
            <a:endParaRPr sz="1267" b="0" i="0" u="none" strike="noStrike" cap="none">
              <a:solidFill>
                <a:srgbClr val="FFFFFF"/>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chemeClr val="lt1"/>
                </a:solidFill>
                <a:latin typeface="Arial"/>
                <a:ea typeface="Arial"/>
                <a:cs typeface="Arial"/>
                <a:sym typeface="Arial"/>
              </a:rPr>
              <a:t>Compare with:</a:t>
            </a:r>
            <a:endParaRPr sz="1267"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chemeClr val="lt1"/>
                </a:solidFill>
                <a:latin typeface="Arial"/>
                <a:ea typeface="Arial"/>
                <a:cs typeface="Arial"/>
                <a:sym typeface="Arial"/>
              </a:rPr>
              <a:t>Elasticsearch, Solr, </a:t>
            </a:r>
            <a:endParaRPr sz="1267"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chemeClr val="lt1"/>
                </a:solidFill>
                <a:latin typeface="Arial"/>
                <a:ea typeface="Arial"/>
                <a:cs typeface="Arial"/>
                <a:sym typeface="Arial"/>
              </a:rPr>
              <a:t>Lucene</a:t>
            </a: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p:txBody>
      </p:sp>
      <p:sp>
        <p:nvSpPr>
          <p:cNvPr id="15" name="Google Shape;309;p9">
            <a:extLst>
              <a:ext uri="{FF2B5EF4-FFF2-40B4-BE49-F238E27FC236}">
                <a16:creationId xmlns:a16="http://schemas.microsoft.com/office/drawing/2014/main" id="{40DECAAD-08A7-42EF-B176-F3E3084E0653}"/>
              </a:ext>
            </a:extLst>
          </p:cNvPr>
          <p:cNvSpPr txBox="1"/>
          <p:nvPr/>
        </p:nvSpPr>
        <p:spPr>
          <a:xfrm>
            <a:off x="5034803" y="3821553"/>
            <a:ext cx="2194800" cy="2466400"/>
          </a:xfrm>
          <a:prstGeom prst="rect">
            <a:avLst/>
          </a:prstGeom>
          <a:noFill/>
          <a:ln>
            <a:noFill/>
          </a:ln>
        </p:spPr>
        <p:txBody>
          <a:bodyPr spcFirstLastPara="1" wrap="square" lIns="60925" tIns="60925" rIns="60925" bIns="60925" anchor="t" anchorCtr="0">
            <a:noAutofit/>
          </a:bodyPr>
          <a:lstStyle/>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Cloud to Edge Sync</a:t>
            </a:r>
            <a:endParaRPr sz="1267" b="0" i="0" u="none" strike="noStrike" cap="none">
              <a:solidFill>
                <a:srgbClr val="FFFFFF"/>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Peer to Peer Sync</a:t>
            </a:r>
            <a:endParaRPr sz="1267" b="0" i="0" u="none" strike="noStrike" cap="none">
              <a:solidFill>
                <a:srgbClr val="FFFFFF"/>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rgbClr val="FFFFFF"/>
                </a:solidFill>
                <a:latin typeface="Arial"/>
                <a:ea typeface="Arial"/>
                <a:cs typeface="Arial"/>
                <a:sym typeface="Arial"/>
              </a:rPr>
              <a:t>UC: Field Apps, Airplanes, Ships, Retail Stores, Restaurants, IOT Apps</a:t>
            </a:r>
            <a:endParaRPr sz="1267" b="0" i="0" u="none" strike="noStrike" cap="none">
              <a:solidFill>
                <a:srgbClr val="FFFFFF"/>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380990" marR="0" lvl="0" indent="-245527"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chemeClr val="lt1"/>
                </a:solidFill>
                <a:latin typeface="Arial"/>
                <a:ea typeface="Arial"/>
                <a:cs typeface="Arial"/>
                <a:sym typeface="Arial"/>
              </a:rPr>
              <a:t>Compare with:</a:t>
            </a:r>
            <a:endParaRPr sz="1267"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chemeClr val="lt1"/>
                </a:solidFill>
                <a:latin typeface="Arial"/>
                <a:ea typeface="Arial"/>
                <a:cs typeface="Arial"/>
                <a:sym typeface="Arial"/>
              </a:rPr>
              <a:t>Realm, SQLite, </a:t>
            </a:r>
            <a:endParaRPr sz="1267"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267" b="0" i="0" u="none" strike="noStrike" cap="none">
                <a:solidFill>
                  <a:schemeClr val="lt1"/>
                </a:solidFill>
                <a:latin typeface="Arial"/>
                <a:ea typeface="Arial"/>
                <a:cs typeface="Arial"/>
                <a:sym typeface="Arial"/>
              </a:rPr>
              <a:t>Berkeley DB</a:t>
            </a:r>
            <a:endParaRPr sz="1267"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267" b="0" i="0" u="none" strike="noStrike" cap="none">
              <a:solidFill>
                <a:srgbClr val="FFFFFF"/>
              </a:solidFill>
              <a:latin typeface="Arial"/>
              <a:ea typeface="Arial"/>
              <a:cs typeface="Arial"/>
              <a:sym typeface="Arial"/>
            </a:endParaRPr>
          </a:p>
        </p:txBody>
      </p:sp>
      <p:sp>
        <p:nvSpPr>
          <p:cNvPr id="16" name="Google Shape;310;p9">
            <a:extLst>
              <a:ext uri="{FF2B5EF4-FFF2-40B4-BE49-F238E27FC236}">
                <a16:creationId xmlns:a16="http://schemas.microsoft.com/office/drawing/2014/main" id="{C96B4CFF-54A2-47D7-829D-78D539FC4E1A}"/>
              </a:ext>
            </a:extLst>
          </p:cNvPr>
          <p:cNvSpPr txBox="1"/>
          <p:nvPr/>
        </p:nvSpPr>
        <p:spPr>
          <a:xfrm>
            <a:off x="452289" y="3185797"/>
            <a:ext cx="2169600" cy="4104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467" b="1" i="0" u="none" strike="noStrike" cap="none">
                <a:solidFill>
                  <a:srgbClr val="FFFF00"/>
                </a:solidFill>
                <a:latin typeface="Arial"/>
                <a:ea typeface="Arial"/>
                <a:cs typeface="Arial"/>
                <a:sym typeface="Arial"/>
              </a:rPr>
              <a:t>Key-Value Store</a:t>
            </a:r>
            <a:endParaRPr sz="1467" b="1" i="0" u="none" strike="noStrike" cap="none">
              <a:solidFill>
                <a:srgbClr val="FFFF00"/>
              </a:solidFill>
              <a:latin typeface="Arial"/>
              <a:ea typeface="Arial"/>
              <a:cs typeface="Arial"/>
              <a:sym typeface="Arial"/>
            </a:endParaRPr>
          </a:p>
          <a:p>
            <a:pPr marL="0" marR="0" lvl="0" indent="0" algn="ctr" rtl="0">
              <a:lnSpc>
                <a:spcPct val="100000"/>
              </a:lnSpc>
              <a:spcBef>
                <a:spcPts val="0"/>
              </a:spcBef>
              <a:spcAft>
                <a:spcPts val="0"/>
              </a:spcAft>
              <a:buNone/>
            </a:pPr>
            <a:endParaRPr sz="1467" b="1" i="0" u="none" strike="noStrike" cap="none">
              <a:solidFill>
                <a:srgbClr val="FFFFFF"/>
              </a:solidFill>
              <a:latin typeface="Arial"/>
              <a:ea typeface="Arial"/>
              <a:cs typeface="Arial"/>
              <a:sym typeface="Arial"/>
            </a:endParaRPr>
          </a:p>
        </p:txBody>
      </p:sp>
      <p:sp>
        <p:nvSpPr>
          <p:cNvPr id="17" name="Google Shape;311;p9">
            <a:extLst>
              <a:ext uri="{FF2B5EF4-FFF2-40B4-BE49-F238E27FC236}">
                <a16:creationId xmlns:a16="http://schemas.microsoft.com/office/drawing/2014/main" id="{D44766D3-CCC5-42D2-A659-D9229A9DC443}"/>
              </a:ext>
            </a:extLst>
          </p:cNvPr>
          <p:cNvSpPr txBox="1"/>
          <p:nvPr/>
        </p:nvSpPr>
        <p:spPr>
          <a:xfrm>
            <a:off x="2771933" y="3204101"/>
            <a:ext cx="2253600" cy="470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None/>
            </a:pPr>
            <a:r>
              <a:rPr lang="en-US" sz="1467" b="1" i="0" u="none" strike="noStrike" cap="none">
                <a:solidFill>
                  <a:srgbClr val="FFFF00"/>
                </a:solidFill>
                <a:latin typeface="Arial"/>
                <a:ea typeface="Arial"/>
                <a:cs typeface="Arial"/>
                <a:sym typeface="Arial"/>
              </a:rPr>
              <a:t>Document Database</a:t>
            </a:r>
            <a:endParaRPr sz="1467" b="1" i="0" u="none" strike="noStrike" cap="none">
              <a:solidFill>
                <a:srgbClr val="FFFF00"/>
              </a:solidFill>
              <a:latin typeface="Arial"/>
              <a:ea typeface="Arial"/>
              <a:cs typeface="Arial"/>
              <a:sym typeface="Arial"/>
            </a:endParaRPr>
          </a:p>
        </p:txBody>
      </p:sp>
      <p:sp>
        <p:nvSpPr>
          <p:cNvPr id="18" name="Google Shape;312;p9">
            <a:extLst>
              <a:ext uri="{FF2B5EF4-FFF2-40B4-BE49-F238E27FC236}">
                <a16:creationId xmlns:a16="http://schemas.microsoft.com/office/drawing/2014/main" id="{153E397F-D1B8-4876-BE5B-BE8F207602FF}"/>
              </a:ext>
            </a:extLst>
          </p:cNvPr>
          <p:cNvSpPr txBox="1"/>
          <p:nvPr/>
        </p:nvSpPr>
        <p:spPr>
          <a:xfrm>
            <a:off x="9550360" y="3185797"/>
            <a:ext cx="2169600" cy="4104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467" b="1" i="0" u="none" strike="noStrike" cap="none" dirty="0">
                <a:solidFill>
                  <a:srgbClr val="FFFF00"/>
                </a:solidFill>
                <a:latin typeface="Arial"/>
                <a:ea typeface="Arial"/>
                <a:cs typeface="Arial"/>
                <a:sym typeface="Arial"/>
              </a:rPr>
              <a:t>Analytics HTAP/HOAP</a:t>
            </a:r>
            <a:endParaRPr sz="1467" b="1" i="0" u="none" strike="noStrike" cap="none" dirty="0">
              <a:solidFill>
                <a:srgbClr val="FFFF00"/>
              </a:solidFill>
              <a:latin typeface="Arial"/>
              <a:ea typeface="Arial"/>
              <a:cs typeface="Arial"/>
              <a:sym typeface="Arial"/>
            </a:endParaRPr>
          </a:p>
        </p:txBody>
      </p:sp>
      <p:sp>
        <p:nvSpPr>
          <p:cNvPr id="19" name="Google Shape;313;p9">
            <a:extLst>
              <a:ext uri="{FF2B5EF4-FFF2-40B4-BE49-F238E27FC236}">
                <a16:creationId xmlns:a16="http://schemas.microsoft.com/office/drawing/2014/main" id="{DBA5E662-BF92-491C-A636-C903B827B222}"/>
              </a:ext>
            </a:extLst>
          </p:cNvPr>
          <p:cNvSpPr txBox="1"/>
          <p:nvPr/>
        </p:nvSpPr>
        <p:spPr>
          <a:xfrm>
            <a:off x="7249747" y="3185797"/>
            <a:ext cx="2169600" cy="4104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467" b="1" i="0" u="none" strike="noStrike" cap="none">
                <a:solidFill>
                  <a:srgbClr val="FFFF00"/>
                </a:solidFill>
                <a:latin typeface="Arial"/>
                <a:ea typeface="Arial"/>
                <a:cs typeface="Arial"/>
                <a:sym typeface="Arial"/>
              </a:rPr>
              <a:t>Search Engine</a:t>
            </a:r>
            <a:endParaRPr sz="1467" b="1" i="0" u="none" strike="noStrike" cap="none">
              <a:solidFill>
                <a:srgbClr val="FFFF00"/>
              </a:solidFill>
              <a:latin typeface="Arial"/>
              <a:ea typeface="Arial"/>
              <a:cs typeface="Arial"/>
              <a:sym typeface="Arial"/>
            </a:endParaRPr>
          </a:p>
        </p:txBody>
      </p:sp>
      <p:sp>
        <p:nvSpPr>
          <p:cNvPr id="20" name="Google Shape;314;p9">
            <a:extLst>
              <a:ext uri="{FF2B5EF4-FFF2-40B4-BE49-F238E27FC236}">
                <a16:creationId xmlns:a16="http://schemas.microsoft.com/office/drawing/2014/main" id="{BA45DEFB-AEB3-4A0D-A82E-675CC6D1A60D}"/>
              </a:ext>
            </a:extLst>
          </p:cNvPr>
          <p:cNvSpPr txBox="1"/>
          <p:nvPr/>
        </p:nvSpPr>
        <p:spPr>
          <a:xfrm>
            <a:off x="5043967" y="3200100"/>
            <a:ext cx="2185600" cy="4704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467" b="1" i="0" u="none" strike="noStrike" cap="none" dirty="0">
                <a:solidFill>
                  <a:srgbClr val="FFFF00"/>
                </a:solidFill>
                <a:latin typeface="Arial"/>
                <a:ea typeface="Arial"/>
                <a:cs typeface="Arial"/>
                <a:sym typeface="Arial"/>
              </a:rPr>
              <a:t>Edge Database</a:t>
            </a:r>
            <a:endParaRPr sz="1467" b="1" i="0" u="none" strike="noStrike" cap="none" dirty="0">
              <a:solidFill>
                <a:srgbClr val="FFFF00"/>
              </a:solidFill>
              <a:latin typeface="Arial"/>
              <a:ea typeface="Arial"/>
              <a:cs typeface="Arial"/>
              <a:sym typeface="Arial"/>
            </a:endParaRPr>
          </a:p>
        </p:txBody>
      </p:sp>
      <p:cxnSp>
        <p:nvCxnSpPr>
          <p:cNvPr id="21" name="Google Shape;315;p9">
            <a:extLst>
              <a:ext uri="{FF2B5EF4-FFF2-40B4-BE49-F238E27FC236}">
                <a16:creationId xmlns:a16="http://schemas.microsoft.com/office/drawing/2014/main" id="{9F69FC86-6727-4AFC-A639-4EA6F0CEEC35}"/>
              </a:ext>
            </a:extLst>
          </p:cNvPr>
          <p:cNvCxnSpPr/>
          <p:nvPr/>
        </p:nvCxnSpPr>
        <p:spPr>
          <a:xfrm>
            <a:off x="706992" y="4382029"/>
            <a:ext cx="1680800" cy="0"/>
          </a:xfrm>
          <a:prstGeom prst="straightConnector1">
            <a:avLst/>
          </a:prstGeom>
          <a:noFill/>
          <a:ln w="9525" cap="flat" cmpd="sng">
            <a:solidFill>
              <a:srgbClr val="FFFFFF"/>
            </a:solidFill>
            <a:prstDash val="solid"/>
            <a:round/>
            <a:headEnd type="none" w="sm" len="sm"/>
            <a:tailEnd type="none" w="sm" len="sm"/>
          </a:ln>
        </p:spPr>
      </p:cxnSp>
      <p:cxnSp>
        <p:nvCxnSpPr>
          <p:cNvPr id="22" name="Google Shape;316;p9">
            <a:extLst>
              <a:ext uri="{FF2B5EF4-FFF2-40B4-BE49-F238E27FC236}">
                <a16:creationId xmlns:a16="http://schemas.microsoft.com/office/drawing/2014/main" id="{F565A066-6EF0-4333-B074-7BD12BC15791}"/>
              </a:ext>
            </a:extLst>
          </p:cNvPr>
          <p:cNvCxnSpPr/>
          <p:nvPr/>
        </p:nvCxnSpPr>
        <p:spPr>
          <a:xfrm>
            <a:off x="452289" y="3718327"/>
            <a:ext cx="2195200" cy="0"/>
          </a:xfrm>
          <a:prstGeom prst="straightConnector1">
            <a:avLst/>
          </a:prstGeom>
          <a:noFill/>
          <a:ln w="38100" cap="flat" cmpd="sng">
            <a:solidFill>
              <a:srgbClr val="FFFFFF"/>
            </a:solidFill>
            <a:prstDash val="solid"/>
            <a:round/>
            <a:headEnd type="none" w="sm" len="sm"/>
            <a:tailEnd type="none" w="sm" len="sm"/>
          </a:ln>
        </p:spPr>
      </p:cxnSp>
      <p:cxnSp>
        <p:nvCxnSpPr>
          <p:cNvPr id="23" name="Google Shape;317;p9">
            <a:extLst>
              <a:ext uri="{FF2B5EF4-FFF2-40B4-BE49-F238E27FC236}">
                <a16:creationId xmlns:a16="http://schemas.microsoft.com/office/drawing/2014/main" id="{02080889-C657-4527-B984-5440CAD1DF9A}"/>
              </a:ext>
            </a:extLst>
          </p:cNvPr>
          <p:cNvCxnSpPr/>
          <p:nvPr/>
        </p:nvCxnSpPr>
        <p:spPr>
          <a:xfrm>
            <a:off x="2713609" y="3725541"/>
            <a:ext cx="2195200" cy="0"/>
          </a:xfrm>
          <a:prstGeom prst="straightConnector1">
            <a:avLst/>
          </a:prstGeom>
          <a:noFill/>
          <a:ln w="38100" cap="flat" cmpd="sng">
            <a:solidFill>
              <a:srgbClr val="FFFFFF"/>
            </a:solidFill>
            <a:prstDash val="solid"/>
            <a:round/>
            <a:headEnd type="none" w="sm" len="sm"/>
            <a:tailEnd type="none" w="sm" len="sm"/>
          </a:ln>
        </p:spPr>
      </p:cxnSp>
      <p:cxnSp>
        <p:nvCxnSpPr>
          <p:cNvPr id="24" name="Google Shape;318;p9">
            <a:extLst>
              <a:ext uri="{FF2B5EF4-FFF2-40B4-BE49-F238E27FC236}">
                <a16:creationId xmlns:a16="http://schemas.microsoft.com/office/drawing/2014/main" id="{FEA1DCE0-B68B-49CA-9391-F2D6E2CA97E8}"/>
              </a:ext>
            </a:extLst>
          </p:cNvPr>
          <p:cNvCxnSpPr/>
          <p:nvPr/>
        </p:nvCxnSpPr>
        <p:spPr>
          <a:xfrm>
            <a:off x="9524493" y="3725541"/>
            <a:ext cx="2212800" cy="0"/>
          </a:xfrm>
          <a:prstGeom prst="straightConnector1">
            <a:avLst/>
          </a:prstGeom>
          <a:noFill/>
          <a:ln w="38100" cap="flat" cmpd="sng">
            <a:solidFill>
              <a:srgbClr val="FFFFFF"/>
            </a:solidFill>
            <a:prstDash val="solid"/>
            <a:round/>
            <a:headEnd type="none" w="sm" len="sm"/>
            <a:tailEnd type="none" w="sm" len="sm"/>
          </a:ln>
        </p:spPr>
      </p:cxnSp>
      <p:cxnSp>
        <p:nvCxnSpPr>
          <p:cNvPr id="25" name="Google Shape;319;p9">
            <a:extLst>
              <a:ext uri="{FF2B5EF4-FFF2-40B4-BE49-F238E27FC236}">
                <a16:creationId xmlns:a16="http://schemas.microsoft.com/office/drawing/2014/main" id="{3781551E-85DD-4656-9ABB-55E641454666}"/>
              </a:ext>
            </a:extLst>
          </p:cNvPr>
          <p:cNvCxnSpPr/>
          <p:nvPr/>
        </p:nvCxnSpPr>
        <p:spPr>
          <a:xfrm>
            <a:off x="4996981" y="3725541"/>
            <a:ext cx="2195200" cy="0"/>
          </a:xfrm>
          <a:prstGeom prst="straightConnector1">
            <a:avLst/>
          </a:prstGeom>
          <a:noFill/>
          <a:ln w="38100" cap="flat" cmpd="sng">
            <a:solidFill>
              <a:srgbClr val="FFFFFF"/>
            </a:solidFill>
            <a:prstDash val="solid"/>
            <a:round/>
            <a:headEnd type="none" w="sm" len="sm"/>
            <a:tailEnd type="none" w="sm" len="sm"/>
          </a:ln>
        </p:spPr>
      </p:cxnSp>
      <p:cxnSp>
        <p:nvCxnSpPr>
          <p:cNvPr id="26" name="Google Shape;320;p9">
            <a:extLst>
              <a:ext uri="{FF2B5EF4-FFF2-40B4-BE49-F238E27FC236}">
                <a16:creationId xmlns:a16="http://schemas.microsoft.com/office/drawing/2014/main" id="{8D2ED9DC-0E19-4FBD-965E-1533EAB74BA9}"/>
              </a:ext>
            </a:extLst>
          </p:cNvPr>
          <p:cNvCxnSpPr/>
          <p:nvPr/>
        </p:nvCxnSpPr>
        <p:spPr>
          <a:xfrm>
            <a:off x="7269455" y="3725541"/>
            <a:ext cx="2195200" cy="0"/>
          </a:xfrm>
          <a:prstGeom prst="straightConnector1">
            <a:avLst/>
          </a:prstGeom>
          <a:noFill/>
          <a:ln w="38100" cap="flat" cmpd="sng">
            <a:solidFill>
              <a:srgbClr val="FFFFFF"/>
            </a:solidFill>
            <a:prstDash val="solid"/>
            <a:round/>
            <a:headEnd type="none" w="sm" len="sm"/>
            <a:tailEnd type="none" w="sm" len="sm"/>
          </a:ln>
        </p:spPr>
      </p:cxnSp>
      <p:cxnSp>
        <p:nvCxnSpPr>
          <p:cNvPr id="27" name="Google Shape;321;p9">
            <a:extLst>
              <a:ext uri="{FF2B5EF4-FFF2-40B4-BE49-F238E27FC236}">
                <a16:creationId xmlns:a16="http://schemas.microsoft.com/office/drawing/2014/main" id="{AFEC0A78-A79B-4F54-8D53-1A5E8D440D72}"/>
              </a:ext>
            </a:extLst>
          </p:cNvPr>
          <p:cNvCxnSpPr/>
          <p:nvPr/>
        </p:nvCxnSpPr>
        <p:spPr>
          <a:xfrm>
            <a:off x="2957823" y="4361588"/>
            <a:ext cx="1680800" cy="0"/>
          </a:xfrm>
          <a:prstGeom prst="straightConnector1">
            <a:avLst/>
          </a:prstGeom>
          <a:noFill/>
          <a:ln w="9525" cap="flat" cmpd="sng">
            <a:solidFill>
              <a:srgbClr val="FFFFFF"/>
            </a:solidFill>
            <a:prstDash val="solid"/>
            <a:round/>
            <a:headEnd type="none" w="sm" len="sm"/>
            <a:tailEnd type="none" w="sm" len="sm"/>
          </a:ln>
        </p:spPr>
      </p:cxnSp>
      <p:cxnSp>
        <p:nvCxnSpPr>
          <p:cNvPr id="28" name="Google Shape;322;p9">
            <a:extLst>
              <a:ext uri="{FF2B5EF4-FFF2-40B4-BE49-F238E27FC236}">
                <a16:creationId xmlns:a16="http://schemas.microsoft.com/office/drawing/2014/main" id="{C5B763A4-62D5-4607-9D23-D26CF8F3E164}"/>
              </a:ext>
            </a:extLst>
          </p:cNvPr>
          <p:cNvCxnSpPr/>
          <p:nvPr/>
        </p:nvCxnSpPr>
        <p:spPr>
          <a:xfrm>
            <a:off x="2957823" y="4758371"/>
            <a:ext cx="1680800" cy="0"/>
          </a:xfrm>
          <a:prstGeom prst="straightConnector1">
            <a:avLst/>
          </a:prstGeom>
          <a:noFill/>
          <a:ln w="9525" cap="flat" cmpd="sng">
            <a:solidFill>
              <a:srgbClr val="FFFFFF"/>
            </a:solidFill>
            <a:prstDash val="solid"/>
            <a:round/>
            <a:headEnd type="none" w="sm" len="sm"/>
            <a:tailEnd type="none" w="sm" len="sm"/>
          </a:ln>
        </p:spPr>
      </p:cxnSp>
      <p:cxnSp>
        <p:nvCxnSpPr>
          <p:cNvPr id="29" name="Google Shape;323;p9">
            <a:extLst>
              <a:ext uri="{FF2B5EF4-FFF2-40B4-BE49-F238E27FC236}">
                <a16:creationId xmlns:a16="http://schemas.microsoft.com/office/drawing/2014/main" id="{C5B2F793-585E-485D-93F7-AC498F99B37A}"/>
              </a:ext>
            </a:extLst>
          </p:cNvPr>
          <p:cNvCxnSpPr/>
          <p:nvPr/>
        </p:nvCxnSpPr>
        <p:spPr>
          <a:xfrm>
            <a:off x="9787868" y="4158388"/>
            <a:ext cx="1680800" cy="0"/>
          </a:xfrm>
          <a:prstGeom prst="straightConnector1">
            <a:avLst/>
          </a:prstGeom>
          <a:noFill/>
          <a:ln w="9525" cap="flat" cmpd="sng">
            <a:solidFill>
              <a:srgbClr val="FFFFFF"/>
            </a:solidFill>
            <a:prstDash val="solid"/>
            <a:round/>
            <a:headEnd type="none" w="sm" len="sm"/>
            <a:tailEnd type="none" w="sm" len="sm"/>
          </a:ln>
        </p:spPr>
      </p:cxnSp>
      <p:cxnSp>
        <p:nvCxnSpPr>
          <p:cNvPr id="30" name="Google Shape;324;p9">
            <a:extLst>
              <a:ext uri="{FF2B5EF4-FFF2-40B4-BE49-F238E27FC236}">
                <a16:creationId xmlns:a16="http://schemas.microsoft.com/office/drawing/2014/main" id="{E89C2993-0135-4CA2-8FB1-C70EF853DA7C}"/>
              </a:ext>
            </a:extLst>
          </p:cNvPr>
          <p:cNvCxnSpPr/>
          <p:nvPr/>
        </p:nvCxnSpPr>
        <p:spPr>
          <a:xfrm>
            <a:off x="9787868" y="4533525"/>
            <a:ext cx="1680800" cy="0"/>
          </a:xfrm>
          <a:prstGeom prst="straightConnector1">
            <a:avLst/>
          </a:prstGeom>
          <a:noFill/>
          <a:ln w="9525" cap="flat" cmpd="sng">
            <a:solidFill>
              <a:srgbClr val="FFFFFF"/>
            </a:solidFill>
            <a:prstDash val="solid"/>
            <a:round/>
            <a:headEnd type="none" w="sm" len="sm"/>
            <a:tailEnd type="none" w="sm" len="sm"/>
          </a:ln>
        </p:spPr>
      </p:cxnSp>
      <p:cxnSp>
        <p:nvCxnSpPr>
          <p:cNvPr id="31" name="Google Shape;325;p9">
            <a:extLst>
              <a:ext uri="{FF2B5EF4-FFF2-40B4-BE49-F238E27FC236}">
                <a16:creationId xmlns:a16="http://schemas.microsoft.com/office/drawing/2014/main" id="{124AC2CC-355B-4226-9902-6A4C99A68820}"/>
              </a:ext>
            </a:extLst>
          </p:cNvPr>
          <p:cNvCxnSpPr/>
          <p:nvPr/>
        </p:nvCxnSpPr>
        <p:spPr>
          <a:xfrm>
            <a:off x="5267569" y="4158388"/>
            <a:ext cx="1680800" cy="0"/>
          </a:xfrm>
          <a:prstGeom prst="straightConnector1">
            <a:avLst/>
          </a:prstGeom>
          <a:noFill/>
          <a:ln w="9525" cap="flat" cmpd="sng">
            <a:solidFill>
              <a:srgbClr val="FFFFFF"/>
            </a:solidFill>
            <a:prstDash val="solid"/>
            <a:round/>
            <a:headEnd type="none" w="sm" len="sm"/>
            <a:tailEnd type="none" w="sm" len="sm"/>
          </a:ln>
        </p:spPr>
      </p:cxnSp>
      <p:cxnSp>
        <p:nvCxnSpPr>
          <p:cNvPr id="32" name="Google Shape;326;p9">
            <a:extLst>
              <a:ext uri="{FF2B5EF4-FFF2-40B4-BE49-F238E27FC236}">
                <a16:creationId xmlns:a16="http://schemas.microsoft.com/office/drawing/2014/main" id="{40EF5594-99B7-45B4-B082-4E486B486FF4}"/>
              </a:ext>
            </a:extLst>
          </p:cNvPr>
          <p:cNvCxnSpPr/>
          <p:nvPr/>
        </p:nvCxnSpPr>
        <p:spPr>
          <a:xfrm>
            <a:off x="5267569" y="4533525"/>
            <a:ext cx="1680800" cy="0"/>
          </a:xfrm>
          <a:prstGeom prst="straightConnector1">
            <a:avLst/>
          </a:prstGeom>
          <a:noFill/>
          <a:ln w="9525" cap="flat" cmpd="sng">
            <a:solidFill>
              <a:srgbClr val="FFFFFF"/>
            </a:solidFill>
            <a:prstDash val="solid"/>
            <a:round/>
            <a:headEnd type="none" w="sm" len="sm"/>
            <a:tailEnd type="none" w="sm" len="sm"/>
          </a:ln>
        </p:spPr>
      </p:cxnSp>
      <p:cxnSp>
        <p:nvCxnSpPr>
          <p:cNvPr id="33" name="Google Shape;327;p9">
            <a:extLst>
              <a:ext uri="{FF2B5EF4-FFF2-40B4-BE49-F238E27FC236}">
                <a16:creationId xmlns:a16="http://schemas.microsoft.com/office/drawing/2014/main" id="{66EB2C6C-76F2-4CF5-852B-8EE194E40DFB}"/>
              </a:ext>
            </a:extLst>
          </p:cNvPr>
          <p:cNvCxnSpPr/>
          <p:nvPr/>
        </p:nvCxnSpPr>
        <p:spPr>
          <a:xfrm>
            <a:off x="7525615" y="4158388"/>
            <a:ext cx="1680800" cy="0"/>
          </a:xfrm>
          <a:prstGeom prst="straightConnector1">
            <a:avLst/>
          </a:prstGeom>
          <a:noFill/>
          <a:ln w="9525" cap="flat" cmpd="sng">
            <a:solidFill>
              <a:srgbClr val="FFFFFF"/>
            </a:solidFill>
            <a:prstDash val="solid"/>
            <a:round/>
            <a:headEnd type="none" w="sm" len="sm"/>
            <a:tailEnd type="none" w="sm" len="sm"/>
          </a:ln>
        </p:spPr>
      </p:cxnSp>
      <p:cxnSp>
        <p:nvCxnSpPr>
          <p:cNvPr id="34" name="Google Shape;328;p9">
            <a:extLst>
              <a:ext uri="{FF2B5EF4-FFF2-40B4-BE49-F238E27FC236}">
                <a16:creationId xmlns:a16="http://schemas.microsoft.com/office/drawing/2014/main" id="{61EA2516-F1CB-4AC9-8524-D3BE3F463874}"/>
              </a:ext>
            </a:extLst>
          </p:cNvPr>
          <p:cNvCxnSpPr/>
          <p:nvPr/>
        </p:nvCxnSpPr>
        <p:spPr>
          <a:xfrm>
            <a:off x="7525615" y="4547955"/>
            <a:ext cx="1680800" cy="0"/>
          </a:xfrm>
          <a:prstGeom prst="straightConnector1">
            <a:avLst/>
          </a:prstGeom>
          <a:noFill/>
          <a:ln w="9525" cap="flat" cmpd="sng">
            <a:solidFill>
              <a:srgbClr val="FFFFFF"/>
            </a:solidFill>
            <a:prstDash val="solid"/>
            <a:round/>
            <a:headEnd type="none" w="sm" len="sm"/>
            <a:tailEnd type="none" w="sm" len="sm"/>
          </a:ln>
        </p:spPr>
      </p:cxnSp>
      <p:pic>
        <p:nvPicPr>
          <p:cNvPr id="35" name="Google Shape;329;p9">
            <a:extLst>
              <a:ext uri="{FF2B5EF4-FFF2-40B4-BE49-F238E27FC236}">
                <a16:creationId xmlns:a16="http://schemas.microsoft.com/office/drawing/2014/main" id="{4E215E81-A167-4E19-A158-B177AD7376AF}"/>
              </a:ext>
            </a:extLst>
          </p:cNvPr>
          <p:cNvPicPr preferRelativeResize="0"/>
          <p:nvPr/>
        </p:nvPicPr>
        <p:blipFill rotWithShape="1">
          <a:blip r:embed="rId3">
            <a:alphaModFix/>
          </a:blip>
          <a:srcRect/>
          <a:stretch/>
        </p:blipFill>
        <p:spPr>
          <a:xfrm>
            <a:off x="911718" y="2099899"/>
            <a:ext cx="1250441" cy="846133"/>
          </a:xfrm>
          <a:prstGeom prst="rect">
            <a:avLst/>
          </a:prstGeom>
          <a:noFill/>
          <a:ln>
            <a:noFill/>
          </a:ln>
        </p:spPr>
      </p:pic>
      <p:pic>
        <p:nvPicPr>
          <p:cNvPr id="36" name="Google Shape;330;p9">
            <a:extLst>
              <a:ext uri="{FF2B5EF4-FFF2-40B4-BE49-F238E27FC236}">
                <a16:creationId xmlns:a16="http://schemas.microsoft.com/office/drawing/2014/main" id="{D1FEEC2C-645C-48BE-80D5-559F1C980FA1}"/>
              </a:ext>
            </a:extLst>
          </p:cNvPr>
          <p:cNvPicPr preferRelativeResize="0"/>
          <p:nvPr/>
        </p:nvPicPr>
        <p:blipFill rotWithShape="1">
          <a:blip r:embed="rId4">
            <a:alphaModFix/>
          </a:blip>
          <a:srcRect/>
          <a:stretch/>
        </p:blipFill>
        <p:spPr>
          <a:xfrm>
            <a:off x="2896834" y="2039867"/>
            <a:ext cx="1816351" cy="952507"/>
          </a:xfrm>
          <a:prstGeom prst="rect">
            <a:avLst/>
          </a:prstGeom>
          <a:noFill/>
          <a:ln>
            <a:noFill/>
          </a:ln>
        </p:spPr>
      </p:pic>
      <p:pic>
        <p:nvPicPr>
          <p:cNvPr id="37" name="Google Shape;331;p9">
            <a:extLst>
              <a:ext uri="{FF2B5EF4-FFF2-40B4-BE49-F238E27FC236}">
                <a16:creationId xmlns:a16="http://schemas.microsoft.com/office/drawing/2014/main" id="{1C7E4066-B1FA-4CC4-AB7D-AC40F2864F5C}"/>
              </a:ext>
            </a:extLst>
          </p:cNvPr>
          <p:cNvPicPr preferRelativeResize="0"/>
          <p:nvPr/>
        </p:nvPicPr>
        <p:blipFill rotWithShape="1">
          <a:blip r:embed="rId5">
            <a:alphaModFix/>
          </a:blip>
          <a:srcRect/>
          <a:stretch/>
        </p:blipFill>
        <p:spPr>
          <a:xfrm>
            <a:off x="7527383" y="1943787"/>
            <a:ext cx="1643032" cy="1158365"/>
          </a:xfrm>
          <a:prstGeom prst="rect">
            <a:avLst/>
          </a:prstGeom>
          <a:noFill/>
          <a:ln>
            <a:noFill/>
          </a:ln>
        </p:spPr>
      </p:pic>
      <p:pic>
        <p:nvPicPr>
          <p:cNvPr id="38" name="Google Shape;332;p9">
            <a:extLst>
              <a:ext uri="{FF2B5EF4-FFF2-40B4-BE49-F238E27FC236}">
                <a16:creationId xmlns:a16="http://schemas.microsoft.com/office/drawing/2014/main" id="{6EB759BB-C6B5-4102-B107-9B0120AFBB11}"/>
              </a:ext>
            </a:extLst>
          </p:cNvPr>
          <p:cNvPicPr preferRelativeResize="0"/>
          <p:nvPr/>
        </p:nvPicPr>
        <p:blipFill rotWithShape="1">
          <a:blip r:embed="rId6">
            <a:alphaModFix/>
          </a:blip>
          <a:srcRect/>
          <a:stretch/>
        </p:blipFill>
        <p:spPr>
          <a:xfrm>
            <a:off x="9806741" y="2083607"/>
            <a:ext cx="1643033" cy="952403"/>
          </a:xfrm>
          <a:prstGeom prst="rect">
            <a:avLst/>
          </a:prstGeom>
          <a:noFill/>
          <a:ln>
            <a:noFill/>
          </a:ln>
        </p:spPr>
      </p:pic>
      <p:cxnSp>
        <p:nvCxnSpPr>
          <p:cNvPr id="39" name="Google Shape;333;p9">
            <a:extLst>
              <a:ext uri="{FF2B5EF4-FFF2-40B4-BE49-F238E27FC236}">
                <a16:creationId xmlns:a16="http://schemas.microsoft.com/office/drawing/2014/main" id="{68813595-6424-4ADD-91C0-8789D4D2DA69}"/>
              </a:ext>
            </a:extLst>
          </p:cNvPr>
          <p:cNvCxnSpPr/>
          <p:nvPr/>
        </p:nvCxnSpPr>
        <p:spPr>
          <a:xfrm>
            <a:off x="706992" y="4788429"/>
            <a:ext cx="1680800" cy="0"/>
          </a:xfrm>
          <a:prstGeom prst="straightConnector1">
            <a:avLst/>
          </a:prstGeom>
          <a:noFill/>
          <a:ln w="9525" cap="flat" cmpd="sng">
            <a:solidFill>
              <a:srgbClr val="FFFFFF"/>
            </a:solidFill>
            <a:prstDash val="solid"/>
            <a:round/>
            <a:headEnd type="none" w="sm" len="sm"/>
            <a:tailEnd type="none" w="sm" len="sm"/>
          </a:ln>
        </p:spPr>
      </p:cxnSp>
      <p:pic>
        <p:nvPicPr>
          <p:cNvPr id="40" name="Google Shape;334;p9">
            <a:extLst>
              <a:ext uri="{FF2B5EF4-FFF2-40B4-BE49-F238E27FC236}">
                <a16:creationId xmlns:a16="http://schemas.microsoft.com/office/drawing/2014/main" id="{EA44EFE5-DD5C-45BA-9605-9F416FFA6464}"/>
              </a:ext>
            </a:extLst>
          </p:cNvPr>
          <p:cNvPicPr preferRelativeResize="0"/>
          <p:nvPr/>
        </p:nvPicPr>
        <p:blipFill rotWithShape="1">
          <a:blip r:embed="rId7">
            <a:alphaModFix/>
          </a:blip>
          <a:srcRect/>
          <a:stretch/>
        </p:blipFill>
        <p:spPr>
          <a:xfrm>
            <a:off x="5380551" y="1917275"/>
            <a:ext cx="1574283" cy="1197693"/>
          </a:xfrm>
          <a:prstGeom prst="rect">
            <a:avLst/>
          </a:prstGeom>
          <a:noFill/>
          <a:ln>
            <a:noFill/>
          </a:ln>
        </p:spPr>
      </p:pic>
      <p:sp>
        <p:nvSpPr>
          <p:cNvPr id="5" name="Rectangle 4">
            <a:extLst>
              <a:ext uri="{FF2B5EF4-FFF2-40B4-BE49-F238E27FC236}">
                <a16:creationId xmlns:a16="http://schemas.microsoft.com/office/drawing/2014/main" id="{E44E8315-A793-4845-921B-9223BF54C810}"/>
              </a:ext>
            </a:extLst>
          </p:cNvPr>
          <p:cNvSpPr/>
          <p:nvPr/>
        </p:nvSpPr>
        <p:spPr>
          <a:xfrm>
            <a:off x="2500192" y="3821552"/>
            <a:ext cx="2507291" cy="966873"/>
          </a:xfrm>
          <a:prstGeom prst="rect">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410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16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GB" dirty="0"/>
              <a:t>Who am I?</a:t>
            </a:r>
            <a:endParaRPr dirty="0"/>
          </a:p>
        </p:txBody>
      </p:sp>
      <p:sp>
        <p:nvSpPr>
          <p:cNvPr id="1376" name="Google Shape;1376;p16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27013" lvl="0" indent="-227013" algn="l" rtl="0">
              <a:lnSpc>
                <a:spcPct val="100000"/>
              </a:lnSpc>
              <a:spcBef>
                <a:spcPts val="0"/>
              </a:spcBef>
              <a:spcAft>
                <a:spcPts val="0"/>
              </a:spcAft>
              <a:buSzPts val="2200"/>
              <a:buChar char="•"/>
            </a:pPr>
            <a:r>
              <a:rPr lang="en-US" dirty="0"/>
              <a:t>Matthew D. Groves</a:t>
            </a:r>
          </a:p>
          <a:p>
            <a:pPr marL="227013" lvl="0" indent="-227013" algn="l" rtl="0">
              <a:lnSpc>
                <a:spcPct val="100000"/>
              </a:lnSpc>
              <a:spcBef>
                <a:spcPts val="0"/>
              </a:spcBef>
              <a:spcAft>
                <a:spcPts val="0"/>
              </a:spcAft>
              <a:buSzPts val="2200"/>
              <a:buChar char="•"/>
            </a:pPr>
            <a:endParaRPr lang="en-US" dirty="0"/>
          </a:p>
          <a:p>
            <a:pPr marL="227013" lvl="0" indent="-227013" algn="l" rtl="0">
              <a:lnSpc>
                <a:spcPct val="100000"/>
              </a:lnSpc>
              <a:spcBef>
                <a:spcPts val="0"/>
              </a:spcBef>
              <a:spcAft>
                <a:spcPts val="0"/>
              </a:spcAft>
              <a:buSzPts val="2200"/>
              <a:buChar char="•"/>
            </a:pPr>
            <a:r>
              <a:rPr lang="en-US" dirty="0"/>
              <a:t>Microsoft MVP, author at Pluralsight, Manning, </a:t>
            </a:r>
            <a:r>
              <a:rPr lang="en-US" dirty="0" err="1"/>
              <a:t>Apress</a:t>
            </a:r>
            <a:endParaRPr lang="en-US" dirty="0"/>
          </a:p>
          <a:p>
            <a:pPr marL="227013" lvl="0" indent="-227013" algn="l" rtl="0">
              <a:lnSpc>
                <a:spcPct val="100000"/>
              </a:lnSpc>
              <a:spcBef>
                <a:spcPts val="0"/>
              </a:spcBef>
              <a:spcAft>
                <a:spcPts val="0"/>
              </a:spcAft>
              <a:buSzPts val="2200"/>
              <a:buChar char="•"/>
            </a:pPr>
            <a:endParaRPr lang="en-US" dirty="0"/>
          </a:p>
          <a:p>
            <a:pPr marL="227013" lvl="0" indent="-227013" algn="l" rtl="0">
              <a:lnSpc>
                <a:spcPct val="100000"/>
              </a:lnSpc>
              <a:spcBef>
                <a:spcPts val="0"/>
              </a:spcBef>
              <a:spcAft>
                <a:spcPts val="0"/>
              </a:spcAft>
              <a:buSzPts val="2200"/>
              <a:buChar char="•"/>
            </a:pPr>
            <a:r>
              <a:rPr lang="en-US" dirty="0"/>
              <a:t>Product Marketing Manager at Couchbase</a:t>
            </a:r>
          </a:p>
          <a:p>
            <a:pPr marL="227013" lvl="0" indent="-227013" algn="l" rtl="0">
              <a:lnSpc>
                <a:spcPct val="100000"/>
              </a:lnSpc>
              <a:spcBef>
                <a:spcPts val="0"/>
              </a:spcBef>
              <a:spcAft>
                <a:spcPts val="0"/>
              </a:spcAft>
              <a:buSzPts val="2200"/>
              <a:buChar char="•"/>
            </a:pPr>
            <a:endParaRPr lang="en-US" dirty="0"/>
          </a:p>
          <a:p>
            <a:pPr marL="227013" lvl="0" indent="-227013" algn="l" rtl="0">
              <a:lnSpc>
                <a:spcPct val="100000"/>
              </a:lnSpc>
              <a:spcBef>
                <a:spcPts val="0"/>
              </a:spcBef>
              <a:spcAft>
                <a:spcPts val="0"/>
              </a:spcAft>
              <a:buSzPts val="2200"/>
              <a:buChar char="•"/>
            </a:pPr>
            <a:r>
              <a:rPr lang="en-US" dirty="0">
                <a:hlinkClick r:id="rId3"/>
              </a:rPr>
              <a:t>https://twitter.com/mgroves</a:t>
            </a:r>
            <a:endParaRPr lang="en-US" dirty="0"/>
          </a:p>
          <a:p>
            <a:pPr marL="227013" lvl="0" indent="-227013" algn="l" rtl="0">
              <a:lnSpc>
                <a:spcPct val="100000"/>
              </a:lnSpc>
              <a:spcBef>
                <a:spcPts val="0"/>
              </a:spcBef>
              <a:spcAft>
                <a:spcPts val="0"/>
              </a:spcAft>
              <a:buSzPts val="2200"/>
              <a:buChar char="•"/>
            </a:pPr>
            <a:endParaRPr lang="en-US" dirty="0"/>
          </a:p>
          <a:p>
            <a:pPr marL="227013" lvl="0" indent="-227013" algn="l" rtl="0">
              <a:lnSpc>
                <a:spcPct val="100000"/>
              </a:lnSpc>
              <a:spcBef>
                <a:spcPts val="0"/>
              </a:spcBef>
              <a:spcAft>
                <a:spcPts val="0"/>
              </a:spcAft>
              <a:buSzPts val="2200"/>
              <a:buChar char="•"/>
            </a:pPr>
            <a:r>
              <a:rPr lang="en-US" dirty="0">
                <a:hlinkClick r:id="rId4"/>
              </a:rPr>
              <a:t>https://www.linkedin.com/in/mgroves/</a:t>
            </a:r>
            <a:r>
              <a:rPr lang="en-US" dirty="0"/>
              <a:t> </a:t>
            </a:r>
          </a:p>
          <a:p>
            <a:pPr marL="227013" lvl="0" indent="-227013" algn="l" rtl="0">
              <a:lnSpc>
                <a:spcPct val="100000"/>
              </a:lnSpc>
              <a:spcBef>
                <a:spcPts val="0"/>
              </a:spcBef>
              <a:spcAft>
                <a:spcPts val="0"/>
              </a:spcAft>
              <a:buSzPts val="2200"/>
              <a:buChar char="•"/>
            </a:pPr>
            <a:endParaRPr lang="en-US" dirty="0"/>
          </a:p>
          <a:p>
            <a:pPr marL="227013" lvl="0" indent="-227013">
              <a:spcBef>
                <a:spcPts val="0"/>
              </a:spcBef>
            </a:pPr>
            <a:r>
              <a:rPr lang="en-US" dirty="0"/>
              <a:t>C# Advent: </a:t>
            </a:r>
            <a:r>
              <a:rPr lang="en-US" dirty="0">
                <a:hlinkClick r:id="rId5"/>
              </a:rPr>
              <a:t>https://csadvent.christmas/</a:t>
            </a:r>
            <a:r>
              <a:rPr lang="en-US" dirty="0"/>
              <a:t> </a:t>
            </a:r>
          </a:p>
          <a:p>
            <a:pPr marL="227013" lvl="0" indent="-227013" algn="l" rtl="0">
              <a:lnSpc>
                <a:spcPct val="100000"/>
              </a:lnSpc>
              <a:spcBef>
                <a:spcPts val="0"/>
              </a:spcBef>
              <a:spcAft>
                <a:spcPts val="0"/>
              </a:spcAft>
              <a:buSzPts val="2200"/>
              <a:buChar char="•"/>
            </a:pPr>
            <a:endParaRPr lang="en-US" dirty="0"/>
          </a:p>
          <a:p>
            <a:pPr marL="227013" lvl="0" indent="-227013" algn="l" rtl="0">
              <a:lnSpc>
                <a:spcPct val="100000"/>
              </a:lnSpc>
              <a:spcBef>
                <a:spcPts val="0"/>
              </a:spcBef>
              <a:spcAft>
                <a:spcPts val="0"/>
              </a:spcAft>
              <a:buSzPts val="2200"/>
              <a:buChar char="•"/>
            </a:pPr>
            <a:endParaRPr dirty="0"/>
          </a:p>
        </p:txBody>
      </p:sp>
      <p:sp>
        <p:nvSpPr>
          <p:cNvPr id="1377" name="Google Shape;1377;p161"/>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dirty="0"/>
          </a:p>
        </p:txBody>
      </p:sp>
      <p:pic>
        <p:nvPicPr>
          <p:cNvPr id="5" name="Google Shape;296;p38">
            <a:extLst>
              <a:ext uri="{FF2B5EF4-FFF2-40B4-BE49-F238E27FC236}">
                <a16:creationId xmlns:a16="http://schemas.microsoft.com/office/drawing/2014/main" id="{CF9EC39B-9781-4CA0-0FA1-E1386CF5DE9D}"/>
              </a:ext>
            </a:extLst>
          </p:cNvPr>
          <p:cNvPicPr preferRelativeResize="0"/>
          <p:nvPr/>
        </p:nvPicPr>
        <p:blipFill rotWithShape="1">
          <a:blip r:embed="rId6">
            <a:alphaModFix/>
            <a:duotone>
              <a:schemeClr val="accent2">
                <a:shade val="45000"/>
                <a:satMod val="135000"/>
              </a:schemeClr>
              <a:prstClr val="white"/>
            </a:duotone>
          </a:blip>
          <a:srcRect/>
          <a:stretch/>
        </p:blipFill>
        <p:spPr>
          <a:xfrm>
            <a:off x="8707543" y="3767328"/>
            <a:ext cx="3179657" cy="3179657"/>
          </a:xfrm>
          <a:prstGeom prst="rect">
            <a:avLst/>
          </a:prstGeom>
          <a:noFill/>
          <a:ln>
            <a:noFill/>
          </a:ln>
        </p:spPr>
      </p:pic>
      <p:pic>
        <p:nvPicPr>
          <p:cNvPr id="3" name="Picture 2" descr="A person wearing glasses and a suit&#10;&#10;Description automatically generated with medium confidence">
            <a:extLst>
              <a:ext uri="{FF2B5EF4-FFF2-40B4-BE49-F238E27FC236}">
                <a16:creationId xmlns:a16="http://schemas.microsoft.com/office/drawing/2014/main" id="{ADC62577-8FEF-60FE-C284-18159C1D9F85}"/>
              </a:ext>
            </a:extLst>
          </p:cNvPr>
          <p:cNvPicPr>
            <a:picLocks noChangeAspect="1"/>
          </p:cNvPicPr>
          <p:nvPr/>
        </p:nvPicPr>
        <p:blipFill>
          <a:blip r:embed="rId7"/>
          <a:stretch>
            <a:fillRect/>
          </a:stretch>
        </p:blipFill>
        <p:spPr>
          <a:xfrm>
            <a:off x="8967214" y="1464816"/>
            <a:ext cx="2500886" cy="2446411"/>
          </a:xfrm>
          <a:prstGeom prst="rect">
            <a:avLst/>
          </a:prstGeom>
        </p:spPr>
      </p:pic>
    </p:spTree>
    <p:extLst>
      <p:ext uri="{BB962C8B-B14F-4D97-AF65-F5344CB8AC3E}">
        <p14:creationId xmlns:p14="http://schemas.microsoft.com/office/powerpoint/2010/main" val="139284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7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7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7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7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
          <p:cNvSpPr txBox="1">
            <a:spLocks noGrp="1"/>
          </p:cNvSpPr>
          <p:nvPr>
            <p:ph type="body" idx="1"/>
          </p:nvPr>
        </p:nvSpPr>
        <p:spPr>
          <a:xfrm>
            <a:off x="6313487" y="2576024"/>
            <a:ext cx="737943"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800"/>
              <a:buNone/>
            </a:pPr>
            <a:r>
              <a:rPr lang="en-GB"/>
              <a:t>01/</a:t>
            </a:r>
            <a:endParaRPr/>
          </a:p>
        </p:txBody>
      </p:sp>
      <p:sp>
        <p:nvSpPr>
          <p:cNvPr id="493" name="Google Shape;493;p2"/>
          <p:cNvSpPr txBox="1">
            <a:spLocks noGrp="1"/>
          </p:cNvSpPr>
          <p:nvPr>
            <p:ph type="body" idx="2"/>
          </p:nvPr>
        </p:nvSpPr>
        <p:spPr>
          <a:xfrm>
            <a:off x="6313487" y="3031636"/>
            <a:ext cx="737943"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800"/>
              <a:buNone/>
            </a:pPr>
            <a:r>
              <a:rPr lang="en-GB"/>
              <a:t>02/</a:t>
            </a:r>
            <a:endParaRPr/>
          </a:p>
        </p:txBody>
      </p:sp>
      <p:sp>
        <p:nvSpPr>
          <p:cNvPr id="494" name="Google Shape;494;p2"/>
          <p:cNvSpPr txBox="1">
            <a:spLocks noGrp="1"/>
          </p:cNvSpPr>
          <p:nvPr>
            <p:ph type="body" idx="3"/>
          </p:nvPr>
        </p:nvSpPr>
        <p:spPr>
          <a:xfrm>
            <a:off x="6313487" y="3487248"/>
            <a:ext cx="737943"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800"/>
              <a:buNone/>
            </a:pPr>
            <a:r>
              <a:rPr lang="en-GB"/>
              <a:t>03/</a:t>
            </a:r>
            <a:endParaRPr/>
          </a:p>
        </p:txBody>
      </p:sp>
      <p:sp>
        <p:nvSpPr>
          <p:cNvPr id="495" name="Google Shape;495;p2"/>
          <p:cNvSpPr txBox="1">
            <a:spLocks noGrp="1"/>
          </p:cNvSpPr>
          <p:nvPr>
            <p:ph type="body" idx="4"/>
          </p:nvPr>
        </p:nvSpPr>
        <p:spPr>
          <a:xfrm>
            <a:off x="6313487" y="3942860"/>
            <a:ext cx="737943"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800"/>
              <a:buNone/>
            </a:pPr>
            <a:endParaRPr dirty="0"/>
          </a:p>
        </p:txBody>
      </p:sp>
      <p:sp>
        <p:nvSpPr>
          <p:cNvPr id="496" name="Google Shape;496;p2"/>
          <p:cNvSpPr txBox="1">
            <a:spLocks noGrp="1"/>
          </p:cNvSpPr>
          <p:nvPr>
            <p:ph type="body" idx="5"/>
          </p:nvPr>
        </p:nvSpPr>
        <p:spPr>
          <a:xfrm>
            <a:off x="6313487" y="4398472"/>
            <a:ext cx="737943"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800"/>
              <a:buNone/>
            </a:pPr>
            <a:endParaRPr dirty="0"/>
          </a:p>
        </p:txBody>
      </p:sp>
      <p:sp>
        <p:nvSpPr>
          <p:cNvPr id="497" name="Google Shape;497;p2"/>
          <p:cNvSpPr txBox="1">
            <a:spLocks noGrp="1"/>
          </p:cNvSpPr>
          <p:nvPr>
            <p:ph type="body" idx="6"/>
          </p:nvPr>
        </p:nvSpPr>
        <p:spPr>
          <a:xfrm>
            <a:off x="6313487" y="4854084"/>
            <a:ext cx="737943"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800"/>
              <a:buNone/>
            </a:pPr>
            <a:endParaRPr dirty="0"/>
          </a:p>
        </p:txBody>
      </p:sp>
      <p:sp>
        <p:nvSpPr>
          <p:cNvPr id="498" name="Google Shape;498;p2"/>
          <p:cNvSpPr txBox="1">
            <a:spLocks noGrp="1"/>
          </p:cNvSpPr>
          <p:nvPr>
            <p:ph type="body" idx="7"/>
          </p:nvPr>
        </p:nvSpPr>
        <p:spPr>
          <a:xfrm>
            <a:off x="7239610" y="2576024"/>
            <a:ext cx="3979375"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600"/>
              <a:buNone/>
            </a:pPr>
            <a:r>
              <a:rPr lang="en-GB" dirty="0"/>
              <a:t>Mapping from relational</a:t>
            </a:r>
            <a:endParaRPr dirty="0"/>
          </a:p>
        </p:txBody>
      </p:sp>
      <p:sp>
        <p:nvSpPr>
          <p:cNvPr id="499" name="Google Shape;499;p2"/>
          <p:cNvSpPr txBox="1">
            <a:spLocks noGrp="1"/>
          </p:cNvSpPr>
          <p:nvPr>
            <p:ph type="body" idx="8"/>
          </p:nvPr>
        </p:nvSpPr>
        <p:spPr>
          <a:xfrm>
            <a:off x="7239610" y="3031636"/>
            <a:ext cx="3979375"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600"/>
              <a:buNone/>
            </a:pPr>
            <a:r>
              <a:rPr lang="en-GB" dirty="0"/>
              <a:t>Shift Application Code</a:t>
            </a:r>
            <a:endParaRPr dirty="0"/>
          </a:p>
        </p:txBody>
      </p:sp>
      <p:sp>
        <p:nvSpPr>
          <p:cNvPr id="500" name="Google Shape;500;p2"/>
          <p:cNvSpPr txBox="1">
            <a:spLocks noGrp="1"/>
          </p:cNvSpPr>
          <p:nvPr>
            <p:ph type="body" idx="9"/>
          </p:nvPr>
        </p:nvSpPr>
        <p:spPr>
          <a:xfrm>
            <a:off x="7239610" y="3487248"/>
            <a:ext cx="3979375"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600"/>
              <a:buNone/>
            </a:pPr>
            <a:r>
              <a:rPr lang="en-US" dirty="0"/>
              <a:t>Optimize</a:t>
            </a:r>
            <a:endParaRPr dirty="0"/>
          </a:p>
        </p:txBody>
      </p:sp>
      <p:sp>
        <p:nvSpPr>
          <p:cNvPr id="501" name="Google Shape;501;p2"/>
          <p:cNvSpPr txBox="1">
            <a:spLocks noGrp="1"/>
          </p:cNvSpPr>
          <p:nvPr>
            <p:ph type="body" idx="13"/>
          </p:nvPr>
        </p:nvSpPr>
        <p:spPr>
          <a:xfrm>
            <a:off x="7239610" y="3942860"/>
            <a:ext cx="3979375"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600"/>
              <a:buNone/>
            </a:pPr>
            <a:endParaRPr/>
          </a:p>
        </p:txBody>
      </p:sp>
      <p:sp>
        <p:nvSpPr>
          <p:cNvPr id="502" name="Google Shape;502;p2"/>
          <p:cNvSpPr txBox="1">
            <a:spLocks noGrp="1"/>
          </p:cNvSpPr>
          <p:nvPr>
            <p:ph type="body" idx="14"/>
          </p:nvPr>
        </p:nvSpPr>
        <p:spPr>
          <a:xfrm>
            <a:off x="7239610" y="4398472"/>
            <a:ext cx="3979375"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600"/>
              <a:buNone/>
            </a:pPr>
            <a:endParaRPr/>
          </a:p>
        </p:txBody>
      </p:sp>
      <p:sp>
        <p:nvSpPr>
          <p:cNvPr id="503" name="Google Shape;503;p2"/>
          <p:cNvSpPr txBox="1">
            <a:spLocks noGrp="1"/>
          </p:cNvSpPr>
          <p:nvPr>
            <p:ph type="body" idx="15"/>
          </p:nvPr>
        </p:nvSpPr>
        <p:spPr>
          <a:xfrm>
            <a:off x="7239610" y="4854084"/>
            <a:ext cx="3979375" cy="455612"/>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600"/>
              <a:buNone/>
            </a:pPr>
            <a:endParaRPr/>
          </a:p>
        </p:txBody>
      </p:sp>
      <p:sp>
        <p:nvSpPr>
          <p:cNvPr id="504" name="Google Shape;504;p2"/>
          <p:cNvSpPr txBox="1"/>
          <p:nvPr/>
        </p:nvSpPr>
        <p:spPr>
          <a:xfrm>
            <a:off x="3235158" y="1884947"/>
            <a:ext cx="914400" cy="91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99"/>
              <a:buFont typeface="Arial"/>
              <a:buNone/>
            </a:pPr>
            <a:endParaRPr sz="1799" b="0" i="0" u="none" strike="noStrike" cap="none">
              <a:solidFill>
                <a:srgbClr val="000000"/>
              </a:solidFill>
              <a:latin typeface="Arial"/>
              <a:ea typeface="Arial"/>
              <a:cs typeface="Arial"/>
              <a:sym typeface="Arial"/>
            </a:endParaRPr>
          </a:p>
        </p:txBody>
      </p:sp>
      <p:sp>
        <p:nvSpPr>
          <p:cNvPr id="505" name="Google Shape;505;p2"/>
          <p:cNvSpPr txBox="1"/>
          <p:nvPr/>
        </p:nvSpPr>
        <p:spPr>
          <a:xfrm>
            <a:off x="6575397" y="1627967"/>
            <a:ext cx="2817982" cy="75189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FFFFFF"/>
              </a:buClr>
              <a:buSzPts val="4400"/>
              <a:buFont typeface="Arial"/>
              <a:buNone/>
            </a:pPr>
            <a:r>
              <a:rPr lang="en-GB" sz="4400" b="1" i="0" u="none" strike="noStrike" cap="none">
                <a:solidFill>
                  <a:schemeClr val="lt1"/>
                </a:solidFill>
                <a:latin typeface="Arial"/>
                <a:ea typeface="Arial"/>
                <a:cs typeface="Arial"/>
                <a:sym typeface="Arial"/>
              </a:rPr>
              <a:t>Agenda</a:t>
            </a: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
          <p:cNvSpPr txBox="1">
            <a:spLocks noGrp="1"/>
          </p:cNvSpPr>
          <p:nvPr>
            <p:ph type="body" idx="1"/>
          </p:nvPr>
        </p:nvSpPr>
        <p:spPr>
          <a:xfrm>
            <a:off x="695391" y="3460580"/>
            <a:ext cx="914400" cy="20166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GB" dirty="0"/>
              <a:t>1</a:t>
            </a:r>
            <a:endParaRPr dirty="0"/>
          </a:p>
        </p:txBody>
      </p:sp>
      <p:sp>
        <p:nvSpPr>
          <p:cNvPr id="517" name="Google Shape;517;p4"/>
          <p:cNvSpPr txBox="1">
            <a:spLocks noGrp="1"/>
          </p:cNvSpPr>
          <p:nvPr>
            <p:ph type="ctrTitle"/>
          </p:nvPr>
        </p:nvSpPr>
        <p:spPr>
          <a:xfrm>
            <a:off x="1871161" y="4092957"/>
            <a:ext cx="6824970" cy="751897"/>
          </a:xfrm>
          <a:prstGeom prst="rect">
            <a:avLst/>
          </a:prstGeom>
          <a:noFill/>
          <a:ln>
            <a:noFill/>
          </a:ln>
        </p:spPr>
        <p:txBody>
          <a:bodyPr spcFirstLastPara="1" wrap="square" lIns="91425" tIns="45700" rIns="91425" bIns="45700" anchor="ctr" anchorCtr="0">
            <a:noAutofit/>
          </a:bodyPr>
          <a:lstStyle/>
          <a:p>
            <a:pPr marL="457200" lvl="0" indent="-228600" algn="l" rtl="0">
              <a:lnSpc>
                <a:spcPct val="100000"/>
              </a:lnSpc>
              <a:spcBef>
                <a:spcPts val="1000"/>
              </a:spcBef>
              <a:spcAft>
                <a:spcPts val="0"/>
              </a:spcAft>
              <a:buSzPts val="1600"/>
              <a:buNone/>
            </a:pPr>
            <a:r>
              <a:rPr lang="en-GB" dirty="0"/>
              <a:t>Mapping from relational</a:t>
            </a:r>
          </a:p>
        </p:txBody>
      </p:sp>
    </p:spTree>
    <p:extLst>
      <p:ext uri="{BB962C8B-B14F-4D97-AF65-F5344CB8AC3E}">
        <p14:creationId xmlns:p14="http://schemas.microsoft.com/office/powerpoint/2010/main" val="2104522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8E99E-7CB7-48AC-BD20-87D3F40493EB}"/>
              </a:ext>
            </a:extLst>
          </p:cNvPr>
          <p:cNvSpPr>
            <a:spLocks noGrp="1"/>
          </p:cNvSpPr>
          <p:nvPr>
            <p:ph type="title"/>
          </p:nvPr>
        </p:nvSpPr>
        <p:spPr/>
        <p:txBody>
          <a:bodyPr/>
          <a:lstStyle/>
          <a:p>
            <a:r>
              <a:rPr lang="en-US" dirty="0"/>
              <a:t>Why now?</a:t>
            </a:r>
          </a:p>
        </p:txBody>
      </p:sp>
      <p:sp>
        <p:nvSpPr>
          <p:cNvPr id="5" name="Text Placeholder 4">
            <a:extLst>
              <a:ext uri="{FF2B5EF4-FFF2-40B4-BE49-F238E27FC236}">
                <a16:creationId xmlns:a16="http://schemas.microsoft.com/office/drawing/2014/main" id="{7BA6419E-CC51-4753-910C-BEADD95B57A2}"/>
              </a:ext>
            </a:extLst>
          </p:cNvPr>
          <p:cNvSpPr>
            <a:spLocks noGrp="1"/>
          </p:cNvSpPr>
          <p:nvPr>
            <p:ph type="body" idx="1"/>
          </p:nvPr>
        </p:nvSpPr>
        <p:spPr/>
        <p:txBody>
          <a:bodyPr/>
          <a:lstStyle/>
          <a:p>
            <a:r>
              <a:rPr lang="en-US" dirty="0"/>
              <a:t>Couchbase Capella</a:t>
            </a:r>
          </a:p>
          <a:p>
            <a:endParaRPr lang="en-US" dirty="0"/>
          </a:p>
          <a:p>
            <a:r>
              <a:rPr lang="en-US" dirty="0"/>
              <a:t>Scopes / collections</a:t>
            </a:r>
          </a:p>
          <a:p>
            <a:endParaRPr lang="en-US" dirty="0"/>
          </a:p>
          <a:p>
            <a:r>
              <a:rPr lang="en-US" dirty="0"/>
              <a:t>ACID Transactions</a:t>
            </a:r>
          </a:p>
          <a:p>
            <a:endParaRPr lang="en-US" dirty="0"/>
          </a:p>
          <a:p>
            <a:r>
              <a:rPr lang="en-US" dirty="0"/>
              <a:t>SQL++ (née N1QL)</a:t>
            </a:r>
          </a:p>
        </p:txBody>
      </p:sp>
      <p:sp>
        <p:nvSpPr>
          <p:cNvPr id="6" name="Text Placeholder 5">
            <a:extLst>
              <a:ext uri="{FF2B5EF4-FFF2-40B4-BE49-F238E27FC236}">
                <a16:creationId xmlns:a16="http://schemas.microsoft.com/office/drawing/2014/main" id="{42B0CA72-5CCC-46F3-AE1A-7D18984650EF}"/>
              </a:ext>
            </a:extLst>
          </p:cNvPr>
          <p:cNvSpPr>
            <a:spLocks noGrp="1"/>
          </p:cNvSpPr>
          <p:nvPr>
            <p:ph type="body" idx="2"/>
          </p:nvPr>
        </p:nvSpPr>
        <p:spPr/>
        <p:txBody>
          <a:bodyPr/>
          <a:lstStyle/>
          <a:p>
            <a:endParaRPr lang="en-US" dirty="0"/>
          </a:p>
        </p:txBody>
      </p:sp>
    </p:spTree>
    <p:extLst>
      <p:ext uri="{BB962C8B-B14F-4D97-AF65-F5344CB8AC3E}">
        <p14:creationId xmlns:p14="http://schemas.microsoft.com/office/powerpoint/2010/main" val="2547389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DBCE-A7B2-4F08-B587-5BA77E58DBB7}"/>
              </a:ext>
            </a:extLst>
          </p:cNvPr>
          <p:cNvSpPr>
            <a:spLocks noGrp="1"/>
          </p:cNvSpPr>
          <p:nvPr>
            <p:ph type="title"/>
          </p:nvPr>
        </p:nvSpPr>
        <p:spPr/>
        <p:txBody>
          <a:bodyPr/>
          <a:lstStyle/>
          <a:p>
            <a:r>
              <a:rPr lang="en-US" dirty="0"/>
              <a:t>So, is NoSQL just relational database now?</a:t>
            </a:r>
          </a:p>
        </p:txBody>
      </p:sp>
      <p:sp>
        <p:nvSpPr>
          <p:cNvPr id="3" name="Text Placeholder 2">
            <a:extLst>
              <a:ext uri="{FF2B5EF4-FFF2-40B4-BE49-F238E27FC236}">
                <a16:creationId xmlns:a16="http://schemas.microsoft.com/office/drawing/2014/main" id="{2E5F4C55-5612-4138-A3C4-D2BA703082EB}"/>
              </a:ext>
            </a:extLst>
          </p:cNvPr>
          <p:cNvSpPr>
            <a:spLocks noGrp="1"/>
          </p:cNvSpPr>
          <p:nvPr>
            <p:ph type="body" idx="1"/>
          </p:nvPr>
        </p:nvSpPr>
        <p:spPr/>
        <p:txBody>
          <a:bodyPr/>
          <a:lstStyle/>
          <a:p>
            <a:r>
              <a:rPr lang="en-US" dirty="0"/>
              <a:t>Distributed</a:t>
            </a:r>
          </a:p>
          <a:p>
            <a:endParaRPr lang="en-US" dirty="0"/>
          </a:p>
          <a:p>
            <a:r>
              <a:rPr lang="en-US" dirty="0"/>
              <a:t>Highly available</a:t>
            </a:r>
          </a:p>
          <a:p>
            <a:endParaRPr lang="en-US" dirty="0"/>
          </a:p>
          <a:p>
            <a:r>
              <a:rPr lang="en-US" dirty="0"/>
              <a:t>Flexible</a:t>
            </a:r>
          </a:p>
          <a:p>
            <a:endParaRPr lang="en-US" dirty="0"/>
          </a:p>
          <a:p>
            <a:r>
              <a:rPr lang="en-US" dirty="0"/>
              <a:t>Memory-first</a:t>
            </a:r>
          </a:p>
        </p:txBody>
      </p:sp>
      <p:sp>
        <p:nvSpPr>
          <p:cNvPr id="4" name="Text Placeholder 3">
            <a:extLst>
              <a:ext uri="{FF2B5EF4-FFF2-40B4-BE49-F238E27FC236}">
                <a16:creationId xmlns:a16="http://schemas.microsoft.com/office/drawing/2014/main" id="{C9E14F7B-D9A8-486B-9470-955AF4767CB6}"/>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631651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DARK CB Template 2021-Orange/Pink">
  <a:themeElements>
    <a:clrScheme name="Couchbase LIGHT">
      <a:dk1>
        <a:srgbClr val="000000"/>
      </a:dk1>
      <a:lt1>
        <a:srgbClr val="FFFFFF"/>
      </a:lt1>
      <a:dk2>
        <a:srgbClr val="000000"/>
      </a:dk2>
      <a:lt2>
        <a:srgbClr val="CCCCCC"/>
      </a:lt2>
      <a:accent1>
        <a:srgbClr val="00ACE0"/>
      </a:accent1>
      <a:accent2>
        <a:srgbClr val="EA2328"/>
      </a:accent2>
      <a:accent3>
        <a:srgbClr val="FC9C0C"/>
      </a:accent3>
      <a:accent4>
        <a:srgbClr val="EB4971"/>
      </a:accent4>
      <a:accent5>
        <a:srgbClr val="B36CDC"/>
      </a:accent5>
      <a:accent6>
        <a:srgbClr val="00B9BE"/>
      </a:accent6>
      <a:hlink>
        <a:srgbClr val="666666"/>
      </a:hlink>
      <a:folHlink>
        <a:srgbClr val="CCCC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B Template 2021-Orange/Pink">
  <a:themeElements>
    <a:clrScheme name="Couchbase LIGHT">
      <a:dk1>
        <a:srgbClr val="000000"/>
      </a:dk1>
      <a:lt1>
        <a:srgbClr val="FFFFFF"/>
      </a:lt1>
      <a:dk2>
        <a:srgbClr val="000000"/>
      </a:dk2>
      <a:lt2>
        <a:srgbClr val="CCCCCC"/>
      </a:lt2>
      <a:accent1>
        <a:srgbClr val="00ACE0"/>
      </a:accent1>
      <a:accent2>
        <a:srgbClr val="EA2328"/>
      </a:accent2>
      <a:accent3>
        <a:srgbClr val="FC9C0C"/>
      </a:accent3>
      <a:accent4>
        <a:srgbClr val="EB4971"/>
      </a:accent4>
      <a:accent5>
        <a:srgbClr val="B36CDC"/>
      </a:accent5>
      <a:accent6>
        <a:srgbClr val="00B9BE"/>
      </a:accent6>
      <a:hlink>
        <a:srgbClr val="666666"/>
      </a:hlink>
      <a:folHlink>
        <a:srgbClr val="CCCC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9184</TotalTime>
  <Words>3552</Words>
  <Application>Microsoft Office PowerPoint</Application>
  <PresentationFormat>Widescreen</PresentationFormat>
  <Paragraphs>520</Paragraphs>
  <Slides>29</Slides>
  <Notes>28</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29</vt:i4>
      </vt:variant>
    </vt:vector>
  </HeadingPairs>
  <TitlesOfParts>
    <vt:vector size="33" baseType="lpstr">
      <vt:lpstr>Consolas</vt:lpstr>
      <vt:lpstr>Arial</vt:lpstr>
      <vt:lpstr>DARK CB Template 2021-Orange/Pink</vt:lpstr>
      <vt:lpstr>CB Template 2021-Orange/Pink</vt:lpstr>
      <vt:lpstr>PowerPoint Presentation</vt:lpstr>
      <vt:lpstr>Legacy Relational to Modern NoSQL in Three Steps</vt:lpstr>
      <vt:lpstr>Are These Your Goals?</vt:lpstr>
      <vt:lpstr>Couchbase: The Modern NoSQL Database</vt:lpstr>
      <vt:lpstr>Who am I?</vt:lpstr>
      <vt:lpstr>PowerPoint Presentation</vt:lpstr>
      <vt:lpstr>Mapping from relational</vt:lpstr>
      <vt:lpstr>Why now?</vt:lpstr>
      <vt:lpstr>So, is NoSQL just relational database now?</vt:lpstr>
      <vt:lpstr>SQL-to-Couchbase Dictionary</vt:lpstr>
      <vt:lpstr>SqlToCouchbase Library</vt:lpstr>
      <vt:lpstr>Other Options/Tools</vt:lpstr>
      <vt:lpstr>Demo: Mapping</vt:lpstr>
      <vt:lpstr>Shift Application Code</vt:lpstr>
      <vt:lpstr>What do I need to shift?</vt:lpstr>
      <vt:lpstr>SQL: Reuse</vt:lpstr>
      <vt:lpstr>SQL: Reuse</vt:lpstr>
      <vt:lpstr>ACID Transactions: relational</vt:lpstr>
      <vt:lpstr>ACID Transactions: Couchbase</vt:lpstr>
      <vt:lpstr>Demo: Shifting App</vt:lpstr>
      <vt:lpstr>Optimize</vt:lpstr>
      <vt:lpstr>Consolidate</vt:lpstr>
      <vt:lpstr>Many-to-One consolidation</vt:lpstr>
      <vt:lpstr>One-to-One consolidation</vt:lpstr>
      <vt:lpstr>Use the key-value API when possible</vt:lpstr>
      <vt:lpstr>Demo: Refactoring</vt:lpstr>
      <vt:lpstr>Next Steps</vt:lpstr>
      <vt:lpstr>CONTACT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Legacy to Modern in 3 Steps with Couchbase</dc:title>
  <cp:lastModifiedBy>Matthew</cp:lastModifiedBy>
  <cp:revision>104</cp:revision>
  <dcterms:modified xsi:type="dcterms:W3CDTF">2022-08-18T13:36:42Z</dcterms:modified>
</cp:coreProperties>
</file>